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7" r:id="rId5"/>
  </p:sldMasterIdLst>
  <p:sldIdLst>
    <p:sldId id="272" r:id="rId6"/>
    <p:sldId id="269" r:id="rId7"/>
    <p:sldId id="273" r:id="rId8"/>
    <p:sldId id="257" r:id="rId9"/>
    <p:sldId id="274" r:id="rId10"/>
    <p:sldId id="276" r:id="rId11"/>
    <p:sldId id="277" r:id="rId12"/>
    <p:sldId id="275" r:id="rId13"/>
    <p:sldId id="278" r:id="rId14"/>
    <p:sldId id="264" r:id="rId15"/>
    <p:sldId id="265" r:id="rId16"/>
    <p:sldId id="266" r:id="rId17"/>
    <p:sldId id="267" r:id="rId18"/>
    <p:sldId id="279" r:id="rId19"/>
    <p:sldId id="280" r:id="rId20"/>
    <p:sldId id="294" r:id="rId21"/>
    <p:sldId id="281" r:id="rId22"/>
    <p:sldId id="282" r:id="rId23"/>
    <p:sldId id="283" r:id="rId24"/>
    <p:sldId id="284" r:id="rId25"/>
    <p:sldId id="290" r:id="rId26"/>
    <p:sldId id="291" r:id="rId27"/>
    <p:sldId id="292" r:id="rId28"/>
    <p:sldId id="29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D5F80F-E725-C7CB-F1CC-889E6DF20708}" name="Rod Yule" initials="RY" userId="S::rod.yule@salvationarmy.org.au::e35e4393-21ca-400c-aca5-b80cc1a2e801" providerId="AD"/>
  <p188:author id="{C22042C7-1430-3E0B-8702-69C320B56C30}" name="Julia Hosking" initials="JH" userId="S::julia.hosking@salvationarmy.org.au::f37c2b41-8689-4b5d-86e4-57670b4b4b69"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0E59C2B-9EAB-7949-BC6A-478670FF890D}" v="11" dt="2024-03-14T05:21:33.1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showGuides="1">
      <p:cViewPr varScale="1">
        <p:scale>
          <a:sx n="105" d="100"/>
          <a:sy n="105" d="100"/>
        </p:scale>
        <p:origin x="216" y="68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a Hosking" userId="S::julia.hosking@salvationarmy.org.au::f37c2b41-8689-4b5d-86e4-57670b4b4b69" providerId="AD" clId="Web-{F10B99D3-6D5D-7737-8D05-F91257658DA7}"/>
    <pc:docChg chg="mod addSld modSld">
      <pc:chgData name="Julia Hosking" userId="S::julia.hosking@salvationarmy.org.au::f37c2b41-8689-4b5d-86e4-57670b4b4b69" providerId="AD" clId="Web-{F10B99D3-6D5D-7737-8D05-F91257658DA7}" dt="2024-01-10T02:31:15.898" v="51" actId="20577"/>
      <pc:docMkLst>
        <pc:docMk/>
      </pc:docMkLst>
      <pc:sldChg chg="modSp">
        <pc:chgData name="Julia Hosking" userId="S::julia.hosking@salvationarmy.org.au::f37c2b41-8689-4b5d-86e4-57670b4b4b69" providerId="AD" clId="Web-{F10B99D3-6D5D-7737-8D05-F91257658DA7}" dt="2024-01-10T02:31:15.898" v="51" actId="20577"/>
        <pc:sldMkLst>
          <pc:docMk/>
          <pc:sldMk cId="2657130992" sldId="259"/>
        </pc:sldMkLst>
        <pc:spChg chg="mod">
          <ac:chgData name="Julia Hosking" userId="S::julia.hosking@salvationarmy.org.au::f37c2b41-8689-4b5d-86e4-57670b4b4b69" providerId="AD" clId="Web-{F10B99D3-6D5D-7737-8D05-F91257658DA7}" dt="2024-01-10T02:31:15.898" v="51" actId="20577"/>
          <ac:spMkLst>
            <pc:docMk/>
            <pc:sldMk cId="2657130992" sldId="259"/>
            <ac:spMk id="2" creationId="{C6B7F821-BAA3-ADAB-EA13-E2B2452C493E}"/>
          </ac:spMkLst>
        </pc:spChg>
      </pc:sldChg>
      <pc:sldChg chg="modSp">
        <pc:chgData name="Julia Hosking" userId="S::julia.hosking@salvationarmy.org.au::f37c2b41-8689-4b5d-86e4-57670b4b4b69" providerId="AD" clId="Web-{F10B99D3-6D5D-7737-8D05-F91257658DA7}" dt="2024-01-10T02:26:18.015" v="14" actId="20577"/>
        <pc:sldMkLst>
          <pc:docMk/>
          <pc:sldMk cId="3681847698" sldId="260"/>
        </pc:sldMkLst>
        <pc:spChg chg="mod">
          <ac:chgData name="Julia Hosking" userId="S::julia.hosking@salvationarmy.org.au::f37c2b41-8689-4b5d-86e4-57670b4b4b69" providerId="AD" clId="Web-{F10B99D3-6D5D-7737-8D05-F91257658DA7}" dt="2024-01-10T02:26:18.015" v="14" actId="20577"/>
          <ac:spMkLst>
            <pc:docMk/>
            <pc:sldMk cId="3681847698" sldId="260"/>
            <ac:spMk id="3" creationId="{95B3CEFB-A853-9854-3B03-E10F911A1FA0}"/>
          </ac:spMkLst>
        </pc:spChg>
      </pc:sldChg>
      <pc:sldChg chg="modSp">
        <pc:chgData name="Julia Hosking" userId="S::julia.hosking@salvationarmy.org.au::f37c2b41-8689-4b5d-86e4-57670b4b4b69" providerId="AD" clId="Web-{F10B99D3-6D5D-7737-8D05-F91257658DA7}" dt="2024-01-10T02:27:06.657" v="24" actId="20577"/>
        <pc:sldMkLst>
          <pc:docMk/>
          <pc:sldMk cId="697062649" sldId="261"/>
        </pc:sldMkLst>
        <pc:spChg chg="mod">
          <ac:chgData name="Julia Hosking" userId="S::julia.hosking@salvationarmy.org.au::f37c2b41-8689-4b5d-86e4-57670b4b4b69" providerId="AD" clId="Web-{F10B99D3-6D5D-7737-8D05-F91257658DA7}" dt="2024-01-10T02:27:06.657" v="24" actId="20577"/>
          <ac:spMkLst>
            <pc:docMk/>
            <pc:sldMk cId="697062649" sldId="261"/>
            <ac:spMk id="3" creationId="{95B3CEFB-A853-9854-3B03-E10F911A1FA0}"/>
          </ac:spMkLst>
        </pc:spChg>
      </pc:sldChg>
      <pc:sldChg chg="modSp">
        <pc:chgData name="Julia Hosking" userId="S::julia.hosking@salvationarmy.org.au::f37c2b41-8689-4b5d-86e4-57670b4b4b69" providerId="AD" clId="Web-{F10B99D3-6D5D-7737-8D05-F91257658DA7}" dt="2024-01-10T02:27:25.736" v="26" actId="20577"/>
        <pc:sldMkLst>
          <pc:docMk/>
          <pc:sldMk cId="2659617328" sldId="262"/>
        </pc:sldMkLst>
        <pc:spChg chg="mod">
          <ac:chgData name="Julia Hosking" userId="S::julia.hosking@salvationarmy.org.au::f37c2b41-8689-4b5d-86e4-57670b4b4b69" providerId="AD" clId="Web-{F10B99D3-6D5D-7737-8D05-F91257658DA7}" dt="2024-01-10T02:27:25.736" v="26" actId="20577"/>
          <ac:spMkLst>
            <pc:docMk/>
            <pc:sldMk cId="2659617328" sldId="262"/>
            <ac:spMk id="3" creationId="{95B3CEFB-A853-9854-3B03-E10F911A1FA0}"/>
          </ac:spMkLst>
        </pc:spChg>
      </pc:sldChg>
      <pc:sldChg chg="modSp">
        <pc:chgData name="Julia Hosking" userId="S::julia.hosking@salvationarmy.org.au::f37c2b41-8689-4b5d-86e4-57670b4b4b69" providerId="AD" clId="Web-{F10B99D3-6D5D-7737-8D05-F91257658DA7}" dt="2024-01-10T02:28:34.019" v="36" actId="20577"/>
        <pc:sldMkLst>
          <pc:docMk/>
          <pc:sldMk cId="4276823132" sldId="265"/>
        </pc:sldMkLst>
        <pc:spChg chg="mod">
          <ac:chgData name="Julia Hosking" userId="S::julia.hosking@salvationarmy.org.au::f37c2b41-8689-4b5d-86e4-57670b4b4b69" providerId="AD" clId="Web-{F10B99D3-6D5D-7737-8D05-F91257658DA7}" dt="2024-01-10T02:28:34.019" v="36" actId="20577"/>
          <ac:spMkLst>
            <pc:docMk/>
            <pc:sldMk cId="4276823132" sldId="265"/>
            <ac:spMk id="3" creationId="{95B3CEFB-A853-9854-3B03-E10F911A1FA0}"/>
          </ac:spMkLst>
        </pc:spChg>
      </pc:sldChg>
      <pc:sldChg chg="modSp">
        <pc:chgData name="Julia Hosking" userId="S::julia.hosking@salvationarmy.org.au::f37c2b41-8689-4b5d-86e4-57670b4b4b69" providerId="AD" clId="Web-{F10B99D3-6D5D-7737-8D05-F91257658DA7}" dt="2024-01-10T02:29:31.771" v="39" actId="20577"/>
        <pc:sldMkLst>
          <pc:docMk/>
          <pc:sldMk cId="2279567700" sldId="266"/>
        </pc:sldMkLst>
        <pc:spChg chg="mod">
          <ac:chgData name="Julia Hosking" userId="S::julia.hosking@salvationarmy.org.au::f37c2b41-8689-4b5d-86e4-57670b4b4b69" providerId="AD" clId="Web-{F10B99D3-6D5D-7737-8D05-F91257658DA7}" dt="2024-01-10T02:29:31.771" v="39" actId="20577"/>
          <ac:spMkLst>
            <pc:docMk/>
            <pc:sldMk cId="2279567700" sldId="266"/>
            <ac:spMk id="3" creationId="{95B3CEFB-A853-9854-3B03-E10F911A1FA0}"/>
          </ac:spMkLst>
        </pc:spChg>
      </pc:sldChg>
      <pc:sldChg chg="modSp">
        <pc:chgData name="Julia Hosking" userId="S::julia.hosking@salvationarmy.org.au::f37c2b41-8689-4b5d-86e4-57670b4b4b69" providerId="AD" clId="Web-{F10B99D3-6D5D-7737-8D05-F91257658DA7}" dt="2024-01-10T02:26:46.031" v="19" actId="20577"/>
        <pc:sldMkLst>
          <pc:docMk/>
          <pc:sldMk cId="4014730293" sldId="268"/>
        </pc:sldMkLst>
        <pc:spChg chg="mod">
          <ac:chgData name="Julia Hosking" userId="S::julia.hosking@salvationarmy.org.au::f37c2b41-8689-4b5d-86e4-57670b4b4b69" providerId="AD" clId="Web-{F10B99D3-6D5D-7737-8D05-F91257658DA7}" dt="2024-01-10T02:26:46.031" v="19" actId="20577"/>
          <ac:spMkLst>
            <pc:docMk/>
            <pc:sldMk cId="4014730293" sldId="268"/>
            <ac:spMk id="3" creationId="{95B3CEFB-A853-9854-3B03-E10F911A1FA0}"/>
          </ac:spMkLst>
        </pc:spChg>
      </pc:sldChg>
      <pc:sldChg chg="modSp addCm modCm">
        <pc:chgData name="Julia Hosking" userId="S::julia.hosking@salvationarmy.org.au::f37c2b41-8689-4b5d-86e4-57670b4b4b69" providerId="AD" clId="Web-{F10B99D3-6D5D-7737-8D05-F91257658DA7}" dt="2024-01-10T02:30:25.491" v="43"/>
        <pc:sldMkLst>
          <pc:docMk/>
          <pc:sldMk cId="2347063449" sldId="270"/>
        </pc:sldMkLst>
        <pc:spChg chg="mod">
          <ac:chgData name="Julia Hosking" userId="S::julia.hosking@salvationarmy.org.au::f37c2b41-8689-4b5d-86e4-57670b4b4b69" providerId="AD" clId="Web-{F10B99D3-6D5D-7737-8D05-F91257658DA7}" dt="2024-01-10T02:30:02.537" v="42" actId="20577"/>
          <ac:spMkLst>
            <pc:docMk/>
            <pc:sldMk cId="2347063449" sldId="270"/>
            <ac:spMk id="3" creationId="{95B3CEFB-A853-9854-3B03-E10F911A1FA0}"/>
          </ac:spMkLst>
        </pc:spChg>
        <pc:extLst>
          <p:ext xmlns:p="http://schemas.openxmlformats.org/presentationml/2006/main" uri="{D6D511B9-2390-475A-947B-AFAB55BFBCF1}">
            <pc226:cmChg xmlns:pc226="http://schemas.microsoft.com/office/powerpoint/2022/06/main/command" chg="add">
              <pc226:chgData name="Julia Hosking" userId="S::julia.hosking@salvationarmy.org.au::f37c2b41-8689-4b5d-86e4-57670b4b4b69" providerId="AD" clId="Web-{F10B99D3-6D5D-7737-8D05-F91257658DA7}" dt="2024-01-10T02:30:25.491" v="43"/>
              <pc2:cmMkLst xmlns:pc2="http://schemas.microsoft.com/office/powerpoint/2019/9/main/command">
                <pc:docMk/>
                <pc:sldMk cId="2347063449" sldId="270"/>
                <pc2:cmMk id="{D9E2838B-BED6-4448-86E3-DB55A025BA88}"/>
              </pc2:cmMkLst>
              <pc226:cmRplyChg chg="add">
                <pc226:chgData name="Julia Hosking" userId="S::julia.hosking@salvationarmy.org.au::f37c2b41-8689-4b5d-86e4-57670b4b4b69" providerId="AD" clId="Web-{F10B99D3-6D5D-7737-8D05-F91257658DA7}" dt="2024-01-10T02:30:25.491" v="43"/>
                <pc2:cmRplyMkLst xmlns:pc2="http://schemas.microsoft.com/office/powerpoint/2019/9/main/command">
                  <pc:docMk/>
                  <pc:sldMk cId="2347063449" sldId="270"/>
                  <pc2:cmMk id="{D9E2838B-BED6-4448-86E3-DB55A025BA88}"/>
                  <pc2:cmRplyMk id="{3D0FF7D9-9A9D-4506-88FA-DEB1BF806266}"/>
                </pc2:cmRplyMkLst>
              </pc226:cmRplyChg>
            </pc226:cmChg>
          </p:ext>
        </pc:extLst>
      </pc:sldChg>
      <pc:sldChg chg="modSp">
        <pc:chgData name="Julia Hosking" userId="S::julia.hosking@salvationarmy.org.au::f37c2b41-8689-4b5d-86e4-57670b4b4b69" providerId="AD" clId="Web-{F10B99D3-6D5D-7737-8D05-F91257658DA7}" dt="2024-01-10T02:30:39.554" v="45" actId="20577"/>
        <pc:sldMkLst>
          <pc:docMk/>
          <pc:sldMk cId="1483488786" sldId="271"/>
        </pc:sldMkLst>
        <pc:spChg chg="mod">
          <ac:chgData name="Julia Hosking" userId="S::julia.hosking@salvationarmy.org.au::f37c2b41-8689-4b5d-86e4-57670b4b4b69" providerId="AD" clId="Web-{F10B99D3-6D5D-7737-8D05-F91257658DA7}" dt="2024-01-10T02:30:39.554" v="45" actId="20577"/>
          <ac:spMkLst>
            <pc:docMk/>
            <pc:sldMk cId="1483488786" sldId="271"/>
            <ac:spMk id="3" creationId="{95B3CEFB-A853-9854-3B03-E10F911A1FA0}"/>
          </ac:spMkLst>
        </pc:spChg>
      </pc:sldChg>
      <pc:sldChg chg="modSp new">
        <pc:chgData name="Julia Hosking" userId="S::julia.hosking@salvationarmy.org.au::f37c2b41-8689-4b5d-86e4-57670b4b4b69" providerId="AD" clId="Web-{F10B99D3-6D5D-7737-8D05-F91257658DA7}" dt="2024-01-10T02:28:36.628" v="37" actId="20577"/>
        <pc:sldMkLst>
          <pc:docMk/>
          <pc:sldMk cId="731024546" sldId="273"/>
        </pc:sldMkLst>
        <pc:spChg chg="mod">
          <ac:chgData name="Julia Hosking" userId="S::julia.hosking@salvationarmy.org.au::f37c2b41-8689-4b5d-86e4-57670b4b4b69" providerId="AD" clId="Web-{F10B99D3-6D5D-7737-8D05-F91257658DA7}" dt="2024-01-10T02:28:36.628" v="37" actId="20577"/>
          <ac:spMkLst>
            <pc:docMk/>
            <pc:sldMk cId="731024546" sldId="273"/>
            <ac:spMk id="3" creationId="{197C9F07-5C04-DFC2-B1DF-C6FFC10F04C4}"/>
          </ac:spMkLst>
        </pc:spChg>
      </pc:sldChg>
    </pc:docChg>
  </pc:docChgLst>
  <pc:docChgLst>
    <pc:chgData name="Claire Hill" userId="S::claire.hill@salvationarmy.org.au::395705f2-a15c-40fb-87d5-b2cda3f30c38" providerId="AD" clId="Web-{61DB9AD0-4AB2-1C8F-3EBD-854EA245ABBC}"/>
    <pc:docChg chg="addSld delSld modSld">
      <pc:chgData name="Claire Hill" userId="S::claire.hill@salvationarmy.org.au::395705f2-a15c-40fb-87d5-b2cda3f30c38" providerId="AD" clId="Web-{61DB9AD0-4AB2-1C8F-3EBD-854EA245ABBC}" dt="2023-12-19T20:43:15.108" v="19"/>
      <pc:docMkLst>
        <pc:docMk/>
      </pc:docMkLst>
      <pc:sldChg chg="modSp del">
        <pc:chgData name="Claire Hill" userId="S::claire.hill@salvationarmy.org.au::395705f2-a15c-40fb-87d5-b2cda3f30c38" providerId="AD" clId="Web-{61DB9AD0-4AB2-1C8F-3EBD-854EA245ABBC}" dt="2023-12-19T20:43:15.108" v="19"/>
        <pc:sldMkLst>
          <pc:docMk/>
          <pc:sldMk cId="2554528053" sldId="256"/>
        </pc:sldMkLst>
        <pc:spChg chg="mod">
          <ac:chgData name="Claire Hill" userId="S::claire.hill@salvationarmy.org.au::395705f2-a15c-40fb-87d5-b2cda3f30c38" providerId="AD" clId="Web-{61DB9AD0-4AB2-1C8F-3EBD-854EA245ABBC}" dt="2023-12-19T20:41:56.076" v="7" actId="20577"/>
          <ac:spMkLst>
            <pc:docMk/>
            <pc:sldMk cId="2554528053" sldId="256"/>
            <ac:spMk id="2" creationId="{C6B7F821-BAA3-ADAB-EA13-E2B2452C493E}"/>
          </ac:spMkLst>
        </pc:spChg>
      </pc:sldChg>
      <pc:sldChg chg="modSp">
        <pc:chgData name="Claire Hill" userId="S::claire.hill@salvationarmy.org.au::395705f2-a15c-40fb-87d5-b2cda3f30c38" providerId="AD" clId="Web-{61DB9AD0-4AB2-1C8F-3EBD-854EA245ABBC}" dt="2023-12-19T20:42:02.091" v="12" actId="20577"/>
        <pc:sldMkLst>
          <pc:docMk/>
          <pc:sldMk cId="912238508" sldId="269"/>
        </pc:sldMkLst>
        <pc:spChg chg="mod">
          <ac:chgData name="Claire Hill" userId="S::claire.hill@salvationarmy.org.au::395705f2-a15c-40fb-87d5-b2cda3f30c38" providerId="AD" clId="Web-{61DB9AD0-4AB2-1C8F-3EBD-854EA245ABBC}" dt="2023-12-19T20:42:02.091" v="12" actId="20577"/>
          <ac:spMkLst>
            <pc:docMk/>
            <pc:sldMk cId="912238508" sldId="269"/>
            <ac:spMk id="2" creationId="{C6B7F821-BAA3-ADAB-EA13-E2B2452C493E}"/>
          </ac:spMkLst>
        </pc:spChg>
      </pc:sldChg>
      <pc:sldChg chg="modSp add replId">
        <pc:chgData name="Claire Hill" userId="S::claire.hill@salvationarmy.org.au::395705f2-a15c-40fb-87d5-b2cda3f30c38" providerId="AD" clId="Web-{61DB9AD0-4AB2-1C8F-3EBD-854EA245ABBC}" dt="2023-12-19T20:42:16.982" v="18" actId="20577"/>
        <pc:sldMkLst>
          <pc:docMk/>
          <pc:sldMk cId="2130820544" sldId="272"/>
        </pc:sldMkLst>
        <pc:spChg chg="mod">
          <ac:chgData name="Claire Hill" userId="S::claire.hill@salvationarmy.org.au::395705f2-a15c-40fb-87d5-b2cda3f30c38" providerId="AD" clId="Web-{61DB9AD0-4AB2-1C8F-3EBD-854EA245ABBC}" dt="2023-12-19T20:42:16.982" v="18" actId="20577"/>
          <ac:spMkLst>
            <pc:docMk/>
            <pc:sldMk cId="2130820544" sldId="272"/>
            <ac:spMk id="2" creationId="{782E89A3-39F6-AFEF-80BE-766821669F91}"/>
          </ac:spMkLst>
        </pc:spChg>
      </pc:sldChg>
    </pc:docChg>
  </pc:docChgLst>
  <pc:docChgLst>
    <pc:chgData name="Anna Bramble" userId="5cca5846-2981-4621-97aa-74b4ff740a9a" providerId="ADAL" clId="{00E59C2B-9EAB-7949-BC6A-478670FF890D}"/>
    <pc:docChg chg="undo custSel addSld delSld modSld modMainMaster">
      <pc:chgData name="Anna Bramble" userId="5cca5846-2981-4621-97aa-74b4ff740a9a" providerId="ADAL" clId="{00E59C2B-9EAB-7949-BC6A-478670FF890D}" dt="2024-03-14T05:23:59.615" v="49" actId="700"/>
      <pc:docMkLst>
        <pc:docMk/>
      </pc:docMkLst>
      <pc:sldChg chg="addSp delSp modSp add mod modClrScheme chgLayout">
        <pc:chgData name="Anna Bramble" userId="5cca5846-2981-4621-97aa-74b4ff740a9a" providerId="ADAL" clId="{00E59C2B-9EAB-7949-BC6A-478670FF890D}" dt="2024-03-14T05:21:33.102" v="18" actId="14826"/>
        <pc:sldMkLst>
          <pc:docMk/>
          <pc:sldMk cId="1204848909" sldId="281"/>
        </pc:sldMkLst>
        <pc:spChg chg="add del mod ord">
          <ac:chgData name="Anna Bramble" userId="5cca5846-2981-4621-97aa-74b4ff740a9a" providerId="ADAL" clId="{00E59C2B-9EAB-7949-BC6A-478670FF890D}" dt="2024-03-14T05:21:25.305" v="17" actId="700"/>
          <ac:spMkLst>
            <pc:docMk/>
            <pc:sldMk cId="1204848909" sldId="281"/>
            <ac:spMk id="2" creationId="{96AE223D-6700-2882-FD76-CB73AF64934E}"/>
          </ac:spMkLst>
        </pc:spChg>
        <pc:spChg chg="add del mod ord">
          <ac:chgData name="Anna Bramble" userId="5cca5846-2981-4621-97aa-74b4ff740a9a" providerId="ADAL" clId="{00E59C2B-9EAB-7949-BC6A-478670FF890D}" dt="2024-03-14T05:21:25.305" v="17" actId="700"/>
          <ac:spMkLst>
            <pc:docMk/>
            <pc:sldMk cId="1204848909" sldId="281"/>
            <ac:spMk id="3" creationId="{D1EDAF81-0EE5-675A-C70C-7F7C8EAA9785}"/>
          </ac:spMkLst>
        </pc:spChg>
        <pc:picChg chg="mod">
          <ac:chgData name="Anna Bramble" userId="5cca5846-2981-4621-97aa-74b4ff740a9a" providerId="ADAL" clId="{00E59C2B-9EAB-7949-BC6A-478670FF890D}" dt="2024-03-14T05:21:33.102" v="18" actId="14826"/>
          <ac:picMkLst>
            <pc:docMk/>
            <pc:sldMk cId="1204848909" sldId="281"/>
            <ac:picMk id="7" creationId="{0856D216-AD0E-1587-B966-38EE2A078BA0}"/>
          </ac:picMkLst>
        </pc:picChg>
      </pc:sldChg>
      <pc:sldChg chg="addSp delSp modSp add mod modClrScheme chgLayout">
        <pc:chgData name="Anna Bramble" userId="5cca5846-2981-4621-97aa-74b4ff740a9a" providerId="ADAL" clId="{00E59C2B-9EAB-7949-BC6A-478670FF890D}" dt="2024-03-14T05:21:52.438" v="21" actId="14100"/>
        <pc:sldMkLst>
          <pc:docMk/>
          <pc:sldMk cId="2241953667" sldId="282"/>
        </pc:sldMkLst>
        <pc:spChg chg="mod ord">
          <ac:chgData name="Anna Bramble" userId="5cca5846-2981-4621-97aa-74b4ff740a9a" providerId="ADAL" clId="{00E59C2B-9EAB-7949-BC6A-478670FF890D}" dt="2024-03-14T05:21:52.438" v="21" actId="14100"/>
          <ac:spMkLst>
            <pc:docMk/>
            <pc:sldMk cId="2241953667" sldId="282"/>
            <ac:spMk id="2" creationId="{C6B7F821-BAA3-ADAB-EA13-E2B2452C493E}"/>
          </ac:spMkLst>
        </pc:spChg>
        <pc:spChg chg="add del mod ord">
          <ac:chgData name="Anna Bramble" userId="5cca5846-2981-4621-97aa-74b4ff740a9a" providerId="ADAL" clId="{00E59C2B-9EAB-7949-BC6A-478670FF890D}" dt="2024-03-14T05:21:50.284" v="20" actId="478"/>
          <ac:spMkLst>
            <pc:docMk/>
            <pc:sldMk cId="2241953667" sldId="282"/>
            <ac:spMk id="3" creationId="{7A71E3A5-B6E4-D103-D5FF-8E730977B8C1}"/>
          </ac:spMkLst>
        </pc:spChg>
      </pc:sldChg>
      <pc:sldChg chg="addSp modSp add mod modClrScheme chgLayout">
        <pc:chgData name="Anna Bramble" userId="5cca5846-2981-4621-97aa-74b4ff740a9a" providerId="ADAL" clId="{00E59C2B-9EAB-7949-BC6A-478670FF890D}" dt="2024-03-14T05:21:57.545" v="22" actId="700"/>
        <pc:sldMkLst>
          <pc:docMk/>
          <pc:sldMk cId="2958507805" sldId="283"/>
        </pc:sldMkLst>
        <pc:spChg chg="add mod ord">
          <ac:chgData name="Anna Bramble" userId="5cca5846-2981-4621-97aa-74b4ff740a9a" providerId="ADAL" clId="{00E59C2B-9EAB-7949-BC6A-478670FF890D}" dt="2024-03-14T05:21:57.545" v="22" actId="700"/>
          <ac:spMkLst>
            <pc:docMk/>
            <pc:sldMk cId="2958507805" sldId="283"/>
            <ac:spMk id="2" creationId="{F863B43C-80D7-A8FE-A878-A856EC2F0B4D}"/>
          </ac:spMkLst>
        </pc:spChg>
        <pc:spChg chg="mod ord">
          <ac:chgData name="Anna Bramble" userId="5cca5846-2981-4621-97aa-74b4ff740a9a" providerId="ADAL" clId="{00E59C2B-9EAB-7949-BC6A-478670FF890D}" dt="2024-03-14T05:21:57.545" v="22" actId="700"/>
          <ac:spMkLst>
            <pc:docMk/>
            <pc:sldMk cId="2958507805" sldId="283"/>
            <ac:spMk id="4" creationId="{544C716F-37D7-B825-769C-F3A52781BBD9}"/>
          </ac:spMkLst>
        </pc:spChg>
      </pc:sldChg>
      <pc:sldChg chg="modSp add mod modClrScheme chgLayout">
        <pc:chgData name="Anna Bramble" userId="5cca5846-2981-4621-97aa-74b4ff740a9a" providerId="ADAL" clId="{00E59C2B-9EAB-7949-BC6A-478670FF890D}" dt="2024-03-14T05:22:02.911" v="23" actId="700"/>
        <pc:sldMkLst>
          <pc:docMk/>
          <pc:sldMk cId="3308152549" sldId="284"/>
        </pc:sldMkLst>
        <pc:spChg chg="mod ord">
          <ac:chgData name="Anna Bramble" userId="5cca5846-2981-4621-97aa-74b4ff740a9a" providerId="ADAL" clId="{00E59C2B-9EAB-7949-BC6A-478670FF890D}" dt="2024-03-14T05:22:02.911" v="23" actId="700"/>
          <ac:spMkLst>
            <pc:docMk/>
            <pc:sldMk cId="3308152549" sldId="284"/>
            <ac:spMk id="4" creationId="{2E071F01-B3DA-312F-EE4D-08E58D745398}"/>
          </ac:spMkLst>
        </pc:spChg>
      </pc:sldChg>
      <pc:sldChg chg="add del">
        <pc:chgData name="Anna Bramble" userId="5cca5846-2981-4621-97aa-74b4ff740a9a" providerId="ADAL" clId="{00E59C2B-9EAB-7949-BC6A-478670FF890D}" dt="2024-03-14T05:20:58.564" v="9" actId="2696"/>
        <pc:sldMkLst>
          <pc:docMk/>
          <pc:sldMk cId="2427874710" sldId="285"/>
        </pc:sldMkLst>
      </pc:sldChg>
      <pc:sldChg chg="add del">
        <pc:chgData name="Anna Bramble" userId="5cca5846-2981-4621-97aa-74b4ff740a9a" providerId="ADAL" clId="{00E59C2B-9EAB-7949-BC6A-478670FF890D}" dt="2024-03-14T05:20:58.577" v="13" actId="2696"/>
        <pc:sldMkLst>
          <pc:docMk/>
          <pc:sldMk cId="1603753715" sldId="286"/>
        </pc:sldMkLst>
      </pc:sldChg>
      <pc:sldChg chg="add del">
        <pc:chgData name="Anna Bramble" userId="5cca5846-2981-4621-97aa-74b4ff740a9a" providerId="ADAL" clId="{00E59C2B-9EAB-7949-BC6A-478670FF890D}" dt="2024-03-14T05:20:58.573" v="10" actId="2696"/>
        <pc:sldMkLst>
          <pc:docMk/>
          <pc:sldMk cId="3275584366" sldId="287"/>
        </pc:sldMkLst>
      </pc:sldChg>
      <pc:sldChg chg="add del">
        <pc:chgData name="Anna Bramble" userId="5cca5846-2981-4621-97aa-74b4ff740a9a" providerId="ADAL" clId="{00E59C2B-9EAB-7949-BC6A-478670FF890D}" dt="2024-03-14T05:20:58.575" v="12" actId="2696"/>
        <pc:sldMkLst>
          <pc:docMk/>
          <pc:sldMk cId="2457207235" sldId="288"/>
        </pc:sldMkLst>
      </pc:sldChg>
      <pc:sldChg chg="add del">
        <pc:chgData name="Anna Bramble" userId="5cca5846-2981-4621-97aa-74b4ff740a9a" providerId="ADAL" clId="{00E59C2B-9EAB-7949-BC6A-478670FF890D}" dt="2024-03-14T05:20:58.574" v="11" actId="2696"/>
        <pc:sldMkLst>
          <pc:docMk/>
          <pc:sldMk cId="1001665770" sldId="289"/>
        </pc:sldMkLst>
      </pc:sldChg>
      <pc:sldChg chg="addSp modSp add mod modClrScheme chgLayout">
        <pc:chgData name="Anna Bramble" userId="5cca5846-2981-4621-97aa-74b4ff740a9a" providerId="ADAL" clId="{00E59C2B-9EAB-7949-BC6A-478670FF890D}" dt="2024-03-14T05:22:08.055" v="24" actId="700"/>
        <pc:sldMkLst>
          <pc:docMk/>
          <pc:sldMk cId="3684269073" sldId="290"/>
        </pc:sldMkLst>
        <pc:spChg chg="add mod">
          <ac:chgData name="Anna Bramble" userId="5cca5846-2981-4621-97aa-74b4ff740a9a" providerId="ADAL" clId="{00E59C2B-9EAB-7949-BC6A-478670FF890D}" dt="2024-03-14T05:22:08.055" v="24" actId="700"/>
          <ac:spMkLst>
            <pc:docMk/>
            <pc:sldMk cId="3684269073" sldId="290"/>
            <ac:spMk id="2" creationId="{622EE45B-1919-9EFB-0B6B-2276EC55CC9C}"/>
          </ac:spMkLst>
        </pc:spChg>
        <pc:spChg chg="add mod">
          <ac:chgData name="Anna Bramble" userId="5cca5846-2981-4621-97aa-74b4ff740a9a" providerId="ADAL" clId="{00E59C2B-9EAB-7949-BC6A-478670FF890D}" dt="2024-03-14T05:22:08.055" v="24" actId="700"/>
          <ac:spMkLst>
            <pc:docMk/>
            <pc:sldMk cId="3684269073" sldId="290"/>
            <ac:spMk id="3" creationId="{DA45E541-9257-FBC0-BD9A-1B377CE1EFD8}"/>
          </ac:spMkLst>
        </pc:spChg>
      </pc:sldChg>
      <pc:sldChg chg="addSp delSp modSp add mod modClrScheme chgLayout">
        <pc:chgData name="Anna Bramble" userId="5cca5846-2981-4621-97aa-74b4ff740a9a" providerId="ADAL" clId="{00E59C2B-9EAB-7949-BC6A-478670FF890D}" dt="2024-03-14T05:22:41.474" v="41" actId="1035"/>
        <pc:sldMkLst>
          <pc:docMk/>
          <pc:sldMk cId="3790804515" sldId="291"/>
        </pc:sldMkLst>
        <pc:spChg chg="add del mod ord">
          <ac:chgData name="Anna Bramble" userId="5cca5846-2981-4621-97aa-74b4ff740a9a" providerId="ADAL" clId="{00E59C2B-9EAB-7949-BC6A-478670FF890D}" dt="2024-03-14T05:22:21.616" v="26" actId="700"/>
          <ac:spMkLst>
            <pc:docMk/>
            <pc:sldMk cId="3790804515" sldId="291"/>
            <ac:spMk id="2" creationId="{B7E168D6-3032-5B42-C387-85D077DC4DD9}"/>
          </ac:spMkLst>
        </pc:spChg>
        <pc:spChg chg="mod ord">
          <ac:chgData name="Anna Bramble" userId="5cca5846-2981-4621-97aa-74b4ff740a9a" providerId="ADAL" clId="{00E59C2B-9EAB-7949-BC6A-478670FF890D}" dt="2024-03-14T05:22:41.474" v="41" actId="1035"/>
          <ac:spMkLst>
            <pc:docMk/>
            <pc:sldMk cId="3790804515" sldId="291"/>
            <ac:spMk id="3" creationId="{95B3CEFB-A853-9854-3B03-E10F911A1FA0}"/>
          </ac:spMkLst>
        </pc:spChg>
        <pc:spChg chg="add del mod ord">
          <ac:chgData name="Anna Bramble" userId="5cca5846-2981-4621-97aa-74b4ff740a9a" providerId="ADAL" clId="{00E59C2B-9EAB-7949-BC6A-478670FF890D}" dt="2024-03-14T05:22:29.138" v="28" actId="478"/>
          <ac:spMkLst>
            <pc:docMk/>
            <pc:sldMk cId="3790804515" sldId="291"/>
            <ac:spMk id="4" creationId="{703D858C-761D-669D-AAA3-91BD73D5DB42}"/>
          </ac:spMkLst>
        </pc:spChg>
      </pc:sldChg>
      <pc:sldChg chg="modSp add mod modClrScheme chgLayout">
        <pc:chgData name="Anna Bramble" userId="5cca5846-2981-4621-97aa-74b4ff740a9a" providerId="ADAL" clId="{00E59C2B-9EAB-7949-BC6A-478670FF890D}" dt="2024-03-14T05:23:07.320" v="46" actId="1076"/>
        <pc:sldMkLst>
          <pc:docMk/>
          <pc:sldMk cId="2472420117" sldId="292"/>
        </pc:sldMkLst>
        <pc:spChg chg="mod ord">
          <ac:chgData name="Anna Bramble" userId="5cca5846-2981-4621-97aa-74b4ff740a9a" providerId="ADAL" clId="{00E59C2B-9EAB-7949-BC6A-478670FF890D}" dt="2024-03-14T05:23:07.320" v="46" actId="1076"/>
          <ac:spMkLst>
            <pc:docMk/>
            <pc:sldMk cId="2472420117" sldId="292"/>
            <ac:spMk id="3" creationId="{95B3CEFB-A853-9854-3B03-E10F911A1FA0}"/>
          </ac:spMkLst>
        </pc:spChg>
        <pc:spChg chg="mod ord">
          <ac:chgData name="Anna Bramble" userId="5cca5846-2981-4621-97aa-74b4ff740a9a" providerId="ADAL" clId="{00E59C2B-9EAB-7949-BC6A-478670FF890D}" dt="2024-03-14T05:23:07.320" v="46" actId="1076"/>
          <ac:spMkLst>
            <pc:docMk/>
            <pc:sldMk cId="2472420117" sldId="292"/>
            <ac:spMk id="4" creationId="{455BA68C-86A6-AD05-991A-B5319DE1ECAB}"/>
          </ac:spMkLst>
        </pc:spChg>
      </pc:sldChg>
      <pc:sldChg chg="addSp modSp add mod modClrScheme chgLayout">
        <pc:chgData name="Anna Bramble" userId="5cca5846-2981-4621-97aa-74b4ff740a9a" providerId="ADAL" clId="{00E59C2B-9EAB-7949-BC6A-478670FF890D}" dt="2024-03-14T05:23:11.760" v="47" actId="700"/>
        <pc:sldMkLst>
          <pc:docMk/>
          <pc:sldMk cId="3576747841" sldId="293"/>
        </pc:sldMkLst>
        <pc:spChg chg="mod ord">
          <ac:chgData name="Anna Bramble" userId="5cca5846-2981-4621-97aa-74b4ff740a9a" providerId="ADAL" clId="{00E59C2B-9EAB-7949-BC6A-478670FF890D}" dt="2024-03-14T05:23:11.760" v="47" actId="700"/>
          <ac:spMkLst>
            <pc:docMk/>
            <pc:sldMk cId="3576747841" sldId="293"/>
            <ac:spMk id="2" creationId="{41036A35-A8DF-0625-E8F3-8BCC1B83995B}"/>
          </ac:spMkLst>
        </pc:spChg>
        <pc:spChg chg="add mod ord">
          <ac:chgData name="Anna Bramble" userId="5cca5846-2981-4621-97aa-74b4ff740a9a" providerId="ADAL" clId="{00E59C2B-9EAB-7949-BC6A-478670FF890D}" dt="2024-03-14T05:23:11.760" v="47" actId="700"/>
          <ac:spMkLst>
            <pc:docMk/>
            <pc:sldMk cId="3576747841" sldId="293"/>
            <ac:spMk id="3" creationId="{21487274-AE25-F16E-6005-BD802CEE9555}"/>
          </ac:spMkLst>
        </pc:spChg>
      </pc:sldChg>
      <pc:sldChg chg="delSp new mod modClrScheme chgLayout">
        <pc:chgData name="Anna Bramble" userId="5cca5846-2981-4621-97aa-74b4ff740a9a" providerId="ADAL" clId="{00E59C2B-9EAB-7949-BC6A-478670FF890D}" dt="2024-03-14T05:23:59.615" v="49" actId="700"/>
        <pc:sldMkLst>
          <pc:docMk/>
          <pc:sldMk cId="126870810" sldId="294"/>
        </pc:sldMkLst>
        <pc:spChg chg="del">
          <ac:chgData name="Anna Bramble" userId="5cca5846-2981-4621-97aa-74b4ff740a9a" providerId="ADAL" clId="{00E59C2B-9EAB-7949-BC6A-478670FF890D}" dt="2024-03-14T05:23:59.615" v="49" actId="700"/>
          <ac:spMkLst>
            <pc:docMk/>
            <pc:sldMk cId="126870810" sldId="294"/>
            <ac:spMk id="2" creationId="{03A9550A-19B6-0CA8-D727-0A7C5E154F71}"/>
          </ac:spMkLst>
        </pc:spChg>
        <pc:spChg chg="del">
          <ac:chgData name="Anna Bramble" userId="5cca5846-2981-4621-97aa-74b4ff740a9a" providerId="ADAL" clId="{00E59C2B-9EAB-7949-BC6A-478670FF890D}" dt="2024-03-14T05:23:59.615" v="49" actId="700"/>
          <ac:spMkLst>
            <pc:docMk/>
            <pc:sldMk cId="126870810" sldId="294"/>
            <ac:spMk id="3" creationId="{183D2EDA-104E-79EA-6907-8DA382DB0EFA}"/>
          </ac:spMkLst>
        </pc:spChg>
      </pc:sldChg>
      <pc:sldChg chg="add del">
        <pc:chgData name="Anna Bramble" userId="5cca5846-2981-4621-97aa-74b4ff740a9a" providerId="ADAL" clId="{00E59C2B-9EAB-7949-BC6A-478670FF890D}" dt="2024-03-14T05:22:47.831" v="42" actId="2696"/>
        <pc:sldMkLst>
          <pc:docMk/>
          <pc:sldMk cId="294892808" sldId="294"/>
        </pc:sldMkLst>
      </pc:sldChg>
      <pc:sldChg chg="add del">
        <pc:chgData name="Anna Bramble" userId="5cca5846-2981-4621-97aa-74b4ff740a9a" providerId="ADAL" clId="{00E59C2B-9EAB-7949-BC6A-478670FF890D}" dt="2024-03-14T05:22:50.950" v="43" actId="2696"/>
        <pc:sldMkLst>
          <pc:docMk/>
          <pc:sldMk cId="1410440242" sldId="295"/>
        </pc:sldMkLst>
      </pc:sldChg>
      <pc:sldChg chg="new del">
        <pc:chgData name="Anna Bramble" userId="5cca5846-2981-4621-97aa-74b4ff740a9a" providerId="ADAL" clId="{00E59C2B-9EAB-7949-BC6A-478670FF890D}" dt="2024-03-14T05:21:23.833" v="16" actId="680"/>
        <pc:sldMkLst>
          <pc:docMk/>
          <pc:sldMk cId="2877701145" sldId="296"/>
        </pc:sldMkLst>
      </pc:sldChg>
      <pc:sldMasterChg chg="modSp">
        <pc:chgData name="Anna Bramble" userId="5cca5846-2981-4621-97aa-74b4ff740a9a" providerId="ADAL" clId="{00E59C2B-9EAB-7949-BC6A-478670FF890D}" dt="2024-03-14T05:19:21.941" v="1" actId="14826"/>
        <pc:sldMasterMkLst>
          <pc:docMk/>
          <pc:sldMasterMk cId="2614063143" sldId="2147483660"/>
        </pc:sldMasterMkLst>
        <pc:picChg chg="mod">
          <ac:chgData name="Anna Bramble" userId="5cca5846-2981-4621-97aa-74b4ff740a9a" providerId="ADAL" clId="{00E59C2B-9EAB-7949-BC6A-478670FF890D}" dt="2024-03-14T05:19:21.941" v="1" actId="14826"/>
          <ac:picMkLst>
            <pc:docMk/>
            <pc:sldMasterMk cId="2614063143" sldId="2147483660"/>
            <ac:picMk id="8" creationId="{AF6F1411-80E2-7841-FA0A-561CD642151B}"/>
          </ac:picMkLst>
        </pc:picChg>
      </pc:sldMasterChg>
      <pc:sldMasterChg chg="modSp modSldLayout">
        <pc:chgData name="Anna Bramble" userId="5cca5846-2981-4621-97aa-74b4ff740a9a" providerId="ADAL" clId="{00E59C2B-9EAB-7949-BC6A-478670FF890D}" dt="2024-03-14T05:20:33.434" v="7" actId="14826"/>
        <pc:sldMasterMkLst>
          <pc:docMk/>
          <pc:sldMasterMk cId="1965808319" sldId="2147483677"/>
        </pc:sldMasterMkLst>
        <pc:picChg chg="mod">
          <ac:chgData name="Anna Bramble" userId="5cca5846-2981-4621-97aa-74b4ff740a9a" providerId="ADAL" clId="{00E59C2B-9EAB-7949-BC6A-478670FF890D}" dt="2024-03-14T05:19:39.988" v="2" actId="14826"/>
          <ac:picMkLst>
            <pc:docMk/>
            <pc:sldMasterMk cId="1965808319" sldId="2147483677"/>
            <ac:picMk id="8" creationId="{AF6F1411-80E2-7841-FA0A-561CD642151B}"/>
          </ac:picMkLst>
        </pc:picChg>
        <pc:sldLayoutChg chg="modSp">
          <pc:chgData name="Anna Bramble" userId="5cca5846-2981-4621-97aa-74b4ff740a9a" providerId="ADAL" clId="{00E59C2B-9EAB-7949-BC6A-478670FF890D}" dt="2024-03-14T05:19:54.831" v="3" actId="14826"/>
          <pc:sldLayoutMkLst>
            <pc:docMk/>
            <pc:sldMasterMk cId="1965808319" sldId="2147483677"/>
            <pc:sldLayoutMk cId="1834778781" sldId="2147483678"/>
          </pc:sldLayoutMkLst>
          <pc:picChg chg="mod">
            <ac:chgData name="Anna Bramble" userId="5cca5846-2981-4621-97aa-74b4ff740a9a" providerId="ADAL" clId="{00E59C2B-9EAB-7949-BC6A-478670FF890D}" dt="2024-03-14T05:19:54.831" v="3" actId="14826"/>
            <ac:picMkLst>
              <pc:docMk/>
              <pc:sldMasterMk cId="1965808319" sldId="2147483677"/>
              <pc:sldLayoutMk cId="1834778781" sldId="2147483678"/>
              <ac:picMk id="10" creationId="{E0D74E31-C021-7BD5-CA4E-D048A01C301E}"/>
            </ac:picMkLst>
          </pc:picChg>
        </pc:sldLayoutChg>
        <pc:sldLayoutChg chg="modSp">
          <pc:chgData name="Anna Bramble" userId="5cca5846-2981-4621-97aa-74b4ff740a9a" providerId="ADAL" clId="{00E59C2B-9EAB-7949-BC6A-478670FF890D}" dt="2024-03-14T05:20:06.893" v="4" actId="14826"/>
          <pc:sldLayoutMkLst>
            <pc:docMk/>
            <pc:sldMasterMk cId="1965808319" sldId="2147483677"/>
            <pc:sldLayoutMk cId="3091332983" sldId="2147483682"/>
          </pc:sldLayoutMkLst>
          <pc:picChg chg="mod">
            <ac:chgData name="Anna Bramble" userId="5cca5846-2981-4621-97aa-74b4ff740a9a" providerId="ADAL" clId="{00E59C2B-9EAB-7949-BC6A-478670FF890D}" dt="2024-03-14T05:20:06.893" v="4" actId="14826"/>
            <ac:picMkLst>
              <pc:docMk/>
              <pc:sldMasterMk cId="1965808319" sldId="2147483677"/>
              <pc:sldLayoutMk cId="3091332983" sldId="2147483682"/>
              <ac:picMk id="9" creationId="{77645EB5-B3CC-531B-6B53-CC2093F8B8A1}"/>
            </ac:picMkLst>
          </pc:picChg>
        </pc:sldLayoutChg>
        <pc:sldLayoutChg chg="modSp">
          <pc:chgData name="Anna Bramble" userId="5cca5846-2981-4621-97aa-74b4ff740a9a" providerId="ADAL" clId="{00E59C2B-9EAB-7949-BC6A-478670FF890D}" dt="2024-03-14T05:20:15.328" v="5" actId="14826"/>
          <pc:sldLayoutMkLst>
            <pc:docMk/>
            <pc:sldMasterMk cId="1965808319" sldId="2147483677"/>
            <pc:sldLayoutMk cId="3206162506" sldId="2147483683"/>
          </pc:sldLayoutMkLst>
          <pc:picChg chg="mod">
            <ac:chgData name="Anna Bramble" userId="5cca5846-2981-4621-97aa-74b4ff740a9a" providerId="ADAL" clId="{00E59C2B-9EAB-7949-BC6A-478670FF890D}" dt="2024-03-14T05:20:15.328" v="5" actId="14826"/>
            <ac:picMkLst>
              <pc:docMk/>
              <pc:sldMasterMk cId="1965808319" sldId="2147483677"/>
              <pc:sldLayoutMk cId="3206162506" sldId="2147483683"/>
              <ac:picMk id="7" creationId="{DB7AAD71-0CA9-3862-9428-65FE21E4D94A}"/>
            </ac:picMkLst>
          </pc:picChg>
        </pc:sldLayoutChg>
        <pc:sldLayoutChg chg="modSp">
          <pc:chgData name="Anna Bramble" userId="5cca5846-2981-4621-97aa-74b4ff740a9a" providerId="ADAL" clId="{00E59C2B-9EAB-7949-BC6A-478670FF890D}" dt="2024-03-14T05:20:22.686" v="6" actId="14826"/>
          <pc:sldLayoutMkLst>
            <pc:docMk/>
            <pc:sldMasterMk cId="1965808319" sldId="2147483677"/>
            <pc:sldLayoutMk cId="2870750374" sldId="2147483684"/>
          </pc:sldLayoutMkLst>
          <pc:picChg chg="mod">
            <ac:chgData name="Anna Bramble" userId="5cca5846-2981-4621-97aa-74b4ff740a9a" providerId="ADAL" clId="{00E59C2B-9EAB-7949-BC6A-478670FF890D}" dt="2024-03-14T05:20:22.686" v="6" actId="14826"/>
            <ac:picMkLst>
              <pc:docMk/>
              <pc:sldMasterMk cId="1965808319" sldId="2147483677"/>
              <pc:sldLayoutMk cId="2870750374" sldId="2147483684"/>
              <ac:picMk id="7" creationId="{DB7AAD71-0CA9-3862-9428-65FE21E4D94A}"/>
            </ac:picMkLst>
          </pc:picChg>
        </pc:sldLayoutChg>
        <pc:sldLayoutChg chg="modSp">
          <pc:chgData name="Anna Bramble" userId="5cca5846-2981-4621-97aa-74b4ff740a9a" providerId="ADAL" clId="{00E59C2B-9EAB-7949-BC6A-478670FF890D}" dt="2024-03-14T05:20:33.434" v="7" actId="14826"/>
          <pc:sldLayoutMkLst>
            <pc:docMk/>
            <pc:sldMasterMk cId="1965808319" sldId="2147483677"/>
            <pc:sldLayoutMk cId="87255437" sldId="2147483685"/>
          </pc:sldLayoutMkLst>
          <pc:picChg chg="mod">
            <ac:chgData name="Anna Bramble" userId="5cca5846-2981-4621-97aa-74b4ff740a9a" providerId="ADAL" clId="{00E59C2B-9EAB-7949-BC6A-478670FF890D}" dt="2024-03-14T05:20:33.434" v="7" actId="14826"/>
            <ac:picMkLst>
              <pc:docMk/>
              <pc:sldMasterMk cId="1965808319" sldId="2147483677"/>
              <pc:sldLayoutMk cId="87255437" sldId="2147483685"/>
              <ac:picMk id="7" creationId="{DB7AAD71-0CA9-3862-9428-65FE21E4D94A}"/>
            </ac:picMkLst>
          </pc:picChg>
        </pc:sldLayoutChg>
      </pc:sldMasterChg>
    </pc:docChg>
  </pc:docChgLst>
  <pc:docChgLst>
    <pc:chgData name="Anna Bramble" userId="5cca5846-2981-4621-97aa-74b4ff740a9a" providerId="ADAL" clId="{F151690E-2075-B149-AC75-752E32483B4D}"/>
    <pc:docChg chg="undo custSel addSld delSld modSld modMainMaster">
      <pc:chgData name="Anna Bramble" userId="5cca5846-2981-4621-97aa-74b4ff740a9a" providerId="ADAL" clId="{F151690E-2075-B149-AC75-752E32483B4D}" dt="2024-01-19T03:16:39.933" v="323" actId="700"/>
      <pc:docMkLst>
        <pc:docMk/>
      </pc:docMkLst>
      <pc:sldChg chg="addSp delSp modSp mod modClrScheme chgLayout">
        <pc:chgData name="Anna Bramble" userId="5cca5846-2981-4621-97aa-74b4ff740a9a" providerId="ADAL" clId="{F151690E-2075-B149-AC75-752E32483B4D}" dt="2024-01-19T03:02:42.378" v="67" actId="255"/>
        <pc:sldMkLst>
          <pc:docMk/>
          <pc:sldMk cId="3957839528" sldId="257"/>
        </pc:sldMkLst>
        <pc:spChg chg="del mod ord">
          <ac:chgData name="Anna Bramble" userId="5cca5846-2981-4621-97aa-74b4ff740a9a" providerId="ADAL" clId="{F151690E-2075-B149-AC75-752E32483B4D}" dt="2024-01-19T03:02:11.986" v="55" actId="478"/>
          <ac:spMkLst>
            <pc:docMk/>
            <pc:sldMk cId="3957839528" sldId="257"/>
            <ac:spMk id="3" creationId="{95B3CEFB-A853-9854-3B03-E10F911A1FA0}"/>
          </ac:spMkLst>
        </pc:spChg>
        <pc:spChg chg="add mod">
          <ac:chgData name="Anna Bramble" userId="5cca5846-2981-4621-97aa-74b4ff740a9a" providerId="ADAL" clId="{F151690E-2075-B149-AC75-752E32483B4D}" dt="2024-01-19T03:02:42.378" v="67" actId="255"/>
          <ac:spMkLst>
            <pc:docMk/>
            <pc:sldMk cId="3957839528" sldId="257"/>
            <ac:spMk id="4" creationId="{2E071F01-B3DA-312F-EE4D-08E58D745398}"/>
          </ac:spMkLst>
        </pc:spChg>
      </pc:sldChg>
      <pc:sldChg chg="addSp modSp del mod modClrScheme chgLayout">
        <pc:chgData name="Anna Bramble" userId="5cca5846-2981-4621-97aa-74b4ff740a9a" providerId="ADAL" clId="{F151690E-2075-B149-AC75-752E32483B4D}" dt="2024-01-19T03:15:46.749" v="316" actId="2696"/>
        <pc:sldMkLst>
          <pc:docMk/>
          <pc:sldMk cId="2657130992" sldId="259"/>
        </pc:sldMkLst>
        <pc:spChg chg="mod ord">
          <ac:chgData name="Anna Bramble" userId="5cca5846-2981-4621-97aa-74b4ff740a9a" providerId="ADAL" clId="{F151690E-2075-B149-AC75-752E32483B4D}" dt="2024-01-19T03:14:53.790" v="305" actId="700"/>
          <ac:spMkLst>
            <pc:docMk/>
            <pc:sldMk cId="2657130992" sldId="259"/>
            <ac:spMk id="2" creationId="{C6B7F821-BAA3-ADAB-EA13-E2B2452C493E}"/>
          </ac:spMkLst>
        </pc:spChg>
        <pc:spChg chg="add mod ord">
          <ac:chgData name="Anna Bramble" userId="5cca5846-2981-4621-97aa-74b4ff740a9a" providerId="ADAL" clId="{F151690E-2075-B149-AC75-752E32483B4D}" dt="2024-01-19T03:14:53.790" v="305" actId="700"/>
          <ac:spMkLst>
            <pc:docMk/>
            <pc:sldMk cId="2657130992" sldId="259"/>
            <ac:spMk id="3" creationId="{8CB3762F-F2B3-BA85-80C0-48FD703DE6E4}"/>
          </ac:spMkLst>
        </pc:spChg>
      </pc:sldChg>
      <pc:sldChg chg="modSp del mod modClrScheme chgLayout">
        <pc:chgData name="Anna Bramble" userId="5cca5846-2981-4621-97aa-74b4ff740a9a" providerId="ADAL" clId="{F151690E-2075-B149-AC75-752E32483B4D}" dt="2024-01-19T03:03:14.281" v="71" actId="2696"/>
        <pc:sldMkLst>
          <pc:docMk/>
          <pc:sldMk cId="3681847698" sldId="260"/>
        </pc:sldMkLst>
        <pc:spChg chg="mod ord">
          <ac:chgData name="Anna Bramble" userId="5cca5846-2981-4621-97aa-74b4ff740a9a" providerId="ADAL" clId="{F151690E-2075-B149-AC75-752E32483B4D}" dt="2024-01-19T03:01:29.115" v="49" actId="27636"/>
          <ac:spMkLst>
            <pc:docMk/>
            <pc:sldMk cId="3681847698" sldId="260"/>
            <ac:spMk id="3" creationId="{95B3CEFB-A853-9854-3B03-E10F911A1FA0}"/>
          </ac:spMkLst>
        </pc:spChg>
      </pc:sldChg>
      <pc:sldChg chg="modSp del mod modClrScheme chgLayout">
        <pc:chgData name="Anna Bramble" userId="5cca5846-2981-4621-97aa-74b4ff740a9a" providerId="ADAL" clId="{F151690E-2075-B149-AC75-752E32483B4D}" dt="2024-01-19T03:05:06.307" v="80" actId="2696"/>
        <pc:sldMkLst>
          <pc:docMk/>
          <pc:sldMk cId="697062649" sldId="261"/>
        </pc:sldMkLst>
        <pc:spChg chg="mod ord">
          <ac:chgData name="Anna Bramble" userId="5cca5846-2981-4621-97aa-74b4ff740a9a" providerId="ADAL" clId="{F151690E-2075-B149-AC75-752E32483B4D}" dt="2024-01-19T03:01:29.137" v="51" actId="27636"/>
          <ac:spMkLst>
            <pc:docMk/>
            <pc:sldMk cId="697062649" sldId="261"/>
            <ac:spMk id="3" creationId="{95B3CEFB-A853-9854-3B03-E10F911A1FA0}"/>
          </ac:spMkLst>
        </pc:spChg>
      </pc:sldChg>
      <pc:sldChg chg="modSp del mod modClrScheme chgLayout">
        <pc:chgData name="Anna Bramble" userId="5cca5846-2981-4621-97aa-74b4ff740a9a" providerId="ADAL" clId="{F151690E-2075-B149-AC75-752E32483B4D}" dt="2024-01-19T03:05:46.686" v="93" actId="2696"/>
        <pc:sldMkLst>
          <pc:docMk/>
          <pc:sldMk cId="2659617328" sldId="262"/>
        </pc:sldMkLst>
        <pc:spChg chg="mod ord">
          <ac:chgData name="Anna Bramble" userId="5cca5846-2981-4621-97aa-74b4ff740a9a" providerId="ADAL" clId="{F151690E-2075-B149-AC75-752E32483B4D}" dt="2024-01-19T03:01:29.145" v="52" actId="27636"/>
          <ac:spMkLst>
            <pc:docMk/>
            <pc:sldMk cId="2659617328" sldId="262"/>
            <ac:spMk id="3" creationId="{95B3CEFB-A853-9854-3B03-E10F911A1FA0}"/>
          </ac:spMkLst>
        </pc:spChg>
      </pc:sldChg>
      <pc:sldChg chg="modSp del mod modClrScheme chgLayout">
        <pc:chgData name="Anna Bramble" userId="5cca5846-2981-4621-97aa-74b4ff740a9a" providerId="ADAL" clId="{F151690E-2075-B149-AC75-752E32483B4D}" dt="2024-01-19T03:06:33.655" v="104" actId="2696"/>
        <pc:sldMkLst>
          <pc:docMk/>
          <pc:sldMk cId="4016099235" sldId="263"/>
        </pc:sldMkLst>
        <pc:spChg chg="mod ord">
          <ac:chgData name="Anna Bramble" userId="5cca5846-2981-4621-97aa-74b4ff740a9a" providerId="ADAL" clId="{F151690E-2075-B149-AC75-752E32483B4D}" dt="2024-01-19T03:01:29.157" v="53" actId="27636"/>
          <ac:spMkLst>
            <pc:docMk/>
            <pc:sldMk cId="4016099235" sldId="263"/>
            <ac:spMk id="3" creationId="{95B3CEFB-A853-9854-3B03-E10F911A1FA0}"/>
          </ac:spMkLst>
        </pc:spChg>
      </pc:sldChg>
      <pc:sldChg chg="addSp delSp modSp mod modClrScheme chgLayout">
        <pc:chgData name="Anna Bramble" userId="5cca5846-2981-4621-97aa-74b4ff740a9a" providerId="ADAL" clId="{F151690E-2075-B149-AC75-752E32483B4D}" dt="2024-01-19T03:16:02.335" v="317" actId="478"/>
        <pc:sldMkLst>
          <pc:docMk/>
          <pc:sldMk cId="174717394" sldId="264"/>
        </pc:sldMkLst>
        <pc:spChg chg="add del mod ord">
          <ac:chgData name="Anna Bramble" userId="5cca5846-2981-4621-97aa-74b4ff740a9a" providerId="ADAL" clId="{F151690E-2075-B149-AC75-752E32483B4D}" dt="2024-01-19T03:16:02.335" v="317" actId="478"/>
          <ac:spMkLst>
            <pc:docMk/>
            <pc:sldMk cId="174717394" sldId="264"/>
            <ac:spMk id="2" creationId="{4C98CB55-334F-A5C5-63D9-AABD8024687F}"/>
          </ac:spMkLst>
        </pc:spChg>
        <pc:spChg chg="del mod ord">
          <ac:chgData name="Anna Bramble" userId="5cca5846-2981-4621-97aa-74b4ff740a9a" providerId="ADAL" clId="{F151690E-2075-B149-AC75-752E32483B4D}" dt="2024-01-19T03:07:31.516" v="105" actId="700"/>
          <ac:spMkLst>
            <pc:docMk/>
            <pc:sldMk cId="174717394" sldId="264"/>
            <ac:spMk id="3" creationId="{95B3CEFB-A853-9854-3B03-E10F911A1FA0}"/>
          </ac:spMkLst>
        </pc:spChg>
        <pc:spChg chg="add del mod ord">
          <ac:chgData name="Anna Bramble" userId="5cca5846-2981-4621-97aa-74b4ff740a9a" providerId="ADAL" clId="{F151690E-2075-B149-AC75-752E32483B4D}" dt="2024-01-19T03:16:02.335" v="317" actId="478"/>
          <ac:spMkLst>
            <pc:docMk/>
            <pc:sldMk cId="174717394" sldId="264"/>
            <ac:spMk id="4" creationId="{B962F8B6-F3F3-B5F0-2AD6-EDEBB630A491}"/>
          </ac:spMkLst>
        </pc:spChg>
      </pc:sldChg>
      <pc:sldChg chg="addSp delSp modSp mod modClrScheme chgLayout">
        <pc:chgData name="Anna Bramble" userId="5cca5846-2981-4621-97aa-74b4ff740a9a" providerId="ADAL" clId="{F151690E-2075-B149-AC75-752E32483B4D}" dt="2024-01-19T03:10:11.719" v="134" actId="1076"/>
        <pc:sldMkLst>
          <pc:docMk/>
          <pc:sldMk cId="4276823132" sldId="265"/>
        </pc:sldMkLst>
        <pc:spChg chg="add del mod ord">
          <ac:chgData name="Anna Bramble" userId="5cca5846-2981-4621-97aa-74b4ff740a9a" providerId="ADAL" clId="{F151690E-2075-B149-AC75-752E32483B4D}" dt="2024-01-19T03:08:04.722" v="108" actId="478"/>
          <ac:spMkLst>
            <pc:docMk/>
            <pc:sldMk cId="4276823132" sldId="265"/>
            <ac:spMk id="2" creationId="{36BF59CF-2559-C0C2-7DC0-F1B3AFD09384}"/>
          </ac:spMkLst>
        </pc:spChg>
        <pc:spChg chg="mod ord">
          <ac:chgData name="Anna Bramble" userId="5cca5846-2981-4621-97aa-74b4ff740a9a" providerId="ADAL" clId="{F151690E-2075-B149-AC75-752E32483B4D}" dt="2024-01-19T03:10:11.719" v="134" actId="1076"/>
          <ac:spMkLst>
            <pc:docMk/>
            <pc:sldMk cId="4276823132" sldId="265"/>
            <ac:spMk id="3" creationId="{95B3CEFB-A853-9854-3B03-E10F911A1FA0}"/>
          </ac:spMkLst>
        </pc:spChg>
        <pc:spChg chg="add del mod ord">
          <ac:chgData name="Anna Bramble" userId="5cca5846-2981-4621-97aa-74b4ff740a9a" providerId="ADAL" clId="{F151690E-2075-B149-AC75-752E32483B4D}" dt="2024-01-19T03:09:13.652" v="119" actId="478"/>
          <ac:spMkLst>
            <pc:docMk/>
            <pc:sldMk cId="4276823132" sldId="265"/>
            <ac:spMk id="4" creationId="{107B53DF-C198-3431-3637-BE0E910FD978}"/>
          </ac:spMkLst>
        </pc:spChg>
        <pc:spChg chg="add del mod">
          <ac:chgData name="Anna Bramble" userId="5cca5846-2981-4621-97aa-74b4ff740a9a" providerId="ADAL" clId="{F151690E-2075-B149-AC75-752E32483B4D}" dt="2024-01-19T03:09:24.138" v="123" actId="478"/>
          <ac:spMkLst>
            <pc:docMk/>
            <pc:sldMk cId="4276823132" sldId="265"/>
            <ac:spMk id="5" creationId="{9AE8E263-C8F1-755F-70A9-88FE34A2D9BF}"/>
          </ac:spMkLst>
        </pc:spChg>
        <pc:spChg chg="add del mod ord">
          <ac:chgData name="Anna Bramble" userId="5cca5846-2981-4621-97aa-74b4ff740a9a" providerId="ADAL" clId="{F151690E-2075-B149-AC75-752E32483B4D}" dt="2024-01-19T03:09:48.402" v="127" actId="478"/>
          <ac:spMkLst>
            <pc:docMk/>
            <pc:sldMk cId="4276823132" sldId="265"/>
            <ac:spMk id="6" creationId="{C48A8D7E-0667-A071-FAF9-70026852B458}"/>
          </ac:spMkLst>
        </pc:spChg>
      </pc:sldChg>
      <pc:sldChg chg="addSp delSp modSp mod modClrScheme chgLayout">
        <pc:chgData name="Anna Bramble" userId="5cca5846-2981-4621-97aa-74b4ff740a9a" providerId="ADAL" clId="{F151690E-2075-B149-AC75-752E32483B4D}" dt="2024-01-19T03:12:58.023" v="245" actId="700"/>
        <pc:sldMkLst>
          <pc:docMk/>
          <pc:sldMk cId="2279567700" sldId="266"/>
        </pc:sldMkLst>
        <pc:spChg chg="add del mod ord">
          <ac:chgData name="Anna Bramble" userId="5cca5846-2981-4621-97aa-74b4ff740a9a" providerId="ADAL" clId="{F151690E-2075-B149-AC75-752E32483B4D}" dt="2024-01-19T03:10:37.935" v="137" actId="700"/>
          <ac:spMkLst>
            <pc:docMk/>
            <pc:sldMk cId="2279567700" sldId="266"/>
            <ac:spMk id="2" creationId="{BA8F2DDD-FB1E-8BBD-3439-C3108052407E}"/>
          </ac:spMkLst>
        </pc:spChg>
        <pc:spChg chg="mod ord">
          <ac:chgData name="Anna Bramble" userId="5cca5846-2981-4621-97aa-74b4ff740a9a" providerId="ADAL" clId="{F151690E-2075-B149-AC75-752E32483B4D}" dt="2024-01-19T03:12:58.023" v="245" actId="700"/>
          <ac:spMkLst>
            <pc:docMk/>
            <pc:sldMk cId="2279567700" sldId="266"/>
            <ac:spMk id="3" creationId="{95B3CEFB-A853-9854-3B03-E10F911A1FA0}"/>
          </ac:spMkLst>
        </pc:spChg>
        <pc:spChg chg="add mod ord">
          <ac:chgData name="Anna Bramble" userId="5cca5846-2981-4621-97aa-74b4ff740a9a" providerId="ADAL" clId="{F151690E-2075-B149-AC75-752E32483B4D}" dt="2024-01-19T03:12:58.023" v="245" actId="700"/>
          <ac:spMkLst>
            <pc:docMk/>
            <pc:sldMk cId="2279567700" sldId="266"/>
            <ac:spMk id="4" creationId="{455BA68C-86A6-AD05-991A-B5319DE1ECAB}"/>
          </ac:spMkLst>
        </pc:spChg>
      </pc:sldChg>
      <pc:sldChg chg="addSp delSp modSp mod modClrScheme chgLayout">
        <pc:chgData name="Anna Bramble" userId="5cca5846-2981-4621-97aa-74b4ff740a9a" providerId="ADAL" clId="{F151690E-2075-B149-AC75-752E32483B4D}" dt="2024-01-19T03:13:34.010" v="291" actId="478"/>
        <pc:sldMkLst>
          <pc:docMk/>
          <pc:sldMk cId="2406870076" sldId="267"/>
        </pc:sldMkLst>
        <pc:spChg chg="add mod ord">
          <ac:chgData name="Anna Bramble" userId="5cca5846-2981-4621-97aa-74b4ff740a9a" providerId="ADAL" clId="{F151690E-2075-B149-AC75-752E32483B4D}" dt="2024-01-19T03:13:29.133" v="289"/>
          <ac:spMkLst>
            <pc:docMk/>
            <pc:sldMk cId="2406870076" sldId="267"/>
            <ac:spMk id="2" creationId="{41036A35-A8DF-0625-E8F3-8BCC1B83995B}"/>
          </ac:spMkLst>
        </pc:spChg>
        <pc:spChg chg="del mod ord">
          <ac:chgData name="Anna Bramble" userId="5cca5846-2981-4621-97aa-74b4ff740a9a" providerId="ADAL" clId="{F151690E-2075-B149-AC75-752E32483B4D}" dt="2024-01-19T03:13:31.811" v="290" actId="478"/>
          <ac:spMkLst>
            <pc:docMk/>
            <pc:sldMk cId="2406870076" sldId="267"/>
            <ac:spMk id="3" creationId="{95B3CEFB-A853-9854-3B03-E10F911A1FA0}"/>
          </ac:spMkLst>
        </pc:spChg>
        <pc:spChg chg="add del mod">
          <ac:chgData name="Anna Bramble" userId="5cca5846-2981-4621-97aa-74b4ff740a9a" providerId="ADAL" clId="{F151690E-2075-B149-AC75-752E32483B4D}" dt="2024-01-19T03:13:34.010" v="291" actId="478"/>
          <ac:spMkLst>
            <pc:docMk/>
            <pc:sldMk cId="2406870076" sldId="267"/>
            <ac:spMk id="5" creationId="{B3C4AE44-406D-4DD6-BEF3-65A0F15AD9AB}"/>
          </ac:spMkLst>
        </pc:spChg>
      </pc:sldChg>
      <pc:sldChg chg="modSp del mod modClrScheme chgLayout">
        <pc:chgData name="Anna Bramble" userId="5cca5846-2981-4621-97aa-74b4ff740a9a" providerId="ADAL" clId="{F151690E-2075-B149-AC75-752E32483B4D}" dt="2024-01-19T03:03:32" v="73" actId="2696"/>
        <pc:sldMkLst>
          <pc:docMk/>
          <pc:sldMk cId="4014730293" sldId="268"/>
        </pc:sldMkLst>
        <pc:spChg chg="mod ord">
          <ac:chgData name="Anna Bramble" userId="5cca5846-2981-4621-97aa-74b4ff740a9a" providerId="ADAL" clId="{F151690E-2075-B149-AC75-752E32483B4D}" dt="2024-01-19T03:01:29.124" v="50" actId="27636"/>
          <ac:spMkLst>
            <pc:docMk/>
            <pc:sldMk cId="4014730293" sldId="268"/>
            <ac:spMk id="3" creationId="{95B3CEFB-A853-9854-3B03-E10F911A1FA0}"/>
          </ac:spMkLst>
        </pc:spChg>
      </pc:sldChg>
      <pc:sldChg chg="addSp delSp modSp mod modClrScheme chgLayout">
        <pc:chgData name="Anna Bramble" userId="5cca5846-2981-4621-97aa-74b4ff740a9a" providerId="ADAL" clId="{F151690E-2075-B149-AC75-752E32483B4D}" dt="2024-01-19T03:16:39.933" v="323" actId="700"/>
        <pc:sldMkLst>
          <pc:docMk/>
          <pc:sldMk cId="912238508" sldId="269"/>
        </pc:sldMkLst>
        <pc:spChg chg="mod ord">
          <ac:chgData name="Anna Bramble" userId="5cca5846-2981-4621-97aa-74b4ff740a9a" providerId="ADAL" clId="{F151690E-2075-B149-AC75-752E32483B4D}" dt="2024-01-19T03:16:39.933" v="323" actId="700"/>
          <ac:spMkLst>
            <pc:docMk/>
            <pc:sldMk cId="912238508" sldId="269"/>
            <ac:spMk id="2" creationId="{C6B7F821-BAA3-ADAB-EA13-E2B2452C493E}"/>
          </ac:spMkLst>
        </pc:spChg>
        <pc:spChg chg="del mod ord">
          <ac:chgData name="Anna Bramble" userId="5cca5846-2981-4621-97aa-74b4ff740a9a" providerId="ADAL" clId="{F151690E-2075-B149-AC75-752E32483B4D}" dt="2024-01-19T03:00:11.437" v="19" actId="700"/>
          <ac:spMkLst>
            <pc:docMk/>
            <pc:sldMk cId="912238508" sldId="269"/>
            <ac:spMk id="3" creationId="{95B3CEFB-A853-9854-3B03-E10F911A1FA0}"/>
          </ac:spMkLst>
        </pc:spChg>
        <pc:spChg chg="add del mod ord">
          <ac:chgData name="Anna Bramble" userId="5cca5846-2981-4621-97aa-74b4ff740a9a" providerId="ADAL" clId="{F151690E-2075-B149-AC75-752E32483B4D}" dt="2024-01-19T03:00:29.156" v="23" actId="478"/>
          <ac:spMkLst>
            <pc:docMk/>
            <pc:sldMk cId="912238508" sldId="269"/>
            <ac:spMk id="4" creationId="{406D621A-12E0-E5CB-4509-DAA23C1B6846}"/>
          </ac:spMkLst>
        </pc:spChg>
        <pc:spChg chg="add del mod ord">
          <ac:chgData name="Anna Bramble" userId="5cca5846-2981-4621-97aa-74b4ff740a9a" providerId="ADAL" clId="{F151690E-2075-B149-AC75-752E32483B4D}" dt="2024-01-19T03:16:39.933" v="323" actId="700"/>
          <ac:spMkLst>
            <pc:docMk/>
            <pc:sldMk cId="912238508" sldId="269"/>
            <ac:spMk id="5" creationId="{E71E4D52-E3BB-4B88-47B1-5A29884A07F7}"/>
          </ac:spMkLst>
        </pc:spChg>
      </pc:sldChg>
      <pc:sldChg chg="del">
        <pc:chgData name="Anna Bramble" userId="5cca5846-2981-4621-97aa-74b4ff740a9a" providerId="ADAL" clId="{F151690E-2075-B149-AC75-752E32483B4D}" dt="2024-01-19T03:14:46.820" v="304" actId="2696"/>
        <pc:sldMkLst>
          <pc:docMk/>
          <pc:sldMk cId="1483488786" sldId="271"/>
        </pc:sldMkLst>
      </pc:sldChg>
      <pc:sldChg chg="addSp delSp modSp mod">
        <pc:chgData name="Anna Bramble" userId="5cca5846-2981-4621-97aa-74b4ff740a9a" providerId="ADAL" clId="{F151690E-2075-B149-AC75-752E32483B4D}" dt="2024-01-19T02:59:49.254" v="18" actId="14100"/>
        <pc:sldMkLst>
          <pc:docMk/>
          <pc:sldMk cId="2130820544" sldId="272"/>
        </pc:sldMkLst>
        <pc:spChg chg="del mod">
          <ac:chgData name="Anna Bramble" userId="5cca5846-2981-4621-97aa-74b4ff740a9a" providerId="ADAL" clId="{F151690E-2075-B149-AC75-752E32483B4D}" dt="2024-01-19T02:59:19.811" v="12" actId="478"/>
          <ac:spMkLst>
            <pc:docMk/>
            <pc:sldMk cId="2130820544" sldId="272"/>
            <ac:spMk id="2" creationId="{782E89A3-39F6-AFEF-80BE-766821669F91}"/>
          </ac:spMkLst>
        </pc:spChg>
        <pc:spChg chg="del mod">
          <ac:chgData name="Anna Bramble" userId="5cca5846-2981-4621-97aa-74b4ff740a9a" providerId="ADAL" clId="{F151690E-2075-B149-AC75-752E32483B4D}" dt="2024-01-19T02:59:19.811" v="12" actId="478"/>
          <ac:spMkLst>
            <pc:docMk/>
            <pc:sldMk cId="2130820544" sldId="272"/>
            <ac:spMk id="3" creationId="{E41B155A-36A6-6153-739C-F509624E3696}"/>
          </ac:spMkLst>
        </pc:spChg>
        <pc:spChg chg="add del mod">
          <ac:chgData name="Anna Bramble" userId="5cca5846-2981-4621-97aa-74b4ff740a9a" providerId="ADAL" clId="{F151690E-2075-B149-AC75-752E32483B4D}" dt="2024-01-19T02:59:22.034" v="13" actId="478"/>
          <ac:spMkLst>
            <pc:docMk/>
            <pc:sldMk cId="2130820544" sldId="272"/>
            <ac:spMk id="5" creationId="{BEB19105-1975-026C-9C11-C855CEA69F39}"/>
          </ac:spMkLst>
        </pc:spChg>
        <pc:picChg chg="add mod">
          <ac:chgData name="Anna Bramble" userId="5cca5846-2981-4621-97aa-74b4ff740a9a" providerId="ADAL" clId="{F151690E-2075-B149-AC75-752E32483B4D}" dt="2024-01-19T02:59:49.254" v="18" actId="14100"/>
          <ac:picMkLst>
            <pc:docMk/>
            <pc:sldMk cId="2130820544" sldId="272"/>
            <ac:picMk id="7" creationId="{0856D216-AD0E-1587-B966-38EE2A078BA0}"/>
          </ac:picMkLst>
        </pc:picChg>
      </pc:sldChg>
      <pc:sldChg chg="addSp delSp modSp mod modClrScheme chgLayout">
        <pc:chgData name="Anna Bramble" userId="5cca5846-2981-4621-97aa-74b4ff740a9a" providerId="ADAL" clId="{F151690E-2075-B149-AC75-752E32483B4D}" dt="2024-01-19T03:01:10.418" v="46" actId="478"/>
        <pc:sldMkLst>
          <pc:docMk/>
          <pc:sldMk cId="731024546" sldId="273"/>
        </pc:sldMkLst>
        <pc:spChg chg="del mod ord">
          <ac:chgData name="Anna Bramble" userId="5cca5846-2981-4621-97aa-74b4ff740a9a" providerId="ADAL" clId="{F151690E-2075-B149-AC75-752E32483B4D}" dt="2024-01-19T03:00:54.799" v="27" actId="700"/>
          <ac:spMkLst>
            <pc:docMk/>
            <pc:sldMk cId="731024546" sldId="273"/>
            <ac:spMk id="2" creationId="{E9F5998C-5593-0B80-C426-44B000F7A322}"/>
          </ac:spMkLst>
        </pc:spChg>
        <pc:spChg chg="del mod ord">
          <ac:chgData name="Anna Bramble" userId="5cca5846-2981-4621-97aa-74b4ff740a9a" providerId="ADAL" clId="{F151690E-2075-B149-AC75-752E32483B4D}" dt="2024-01-19T03:01:08.106" v="45" actId="478"/>
          <ac:spMkLst>
            <pc:docMk/>
            <pc:sldMk cId="731024546" sldId="273"/>
            <ac:spMk id="3" creationId="{197C9F07-5C04-DFC2-B1DF-C6FFC10F04C4}"/>
          </ac:spMkLst>
        </pc:spChg>
        <pc:spChg chg="add mod ord">
          <ac:chgData name="Anna Bramble" userId="5cca5846-2981-4621-97aa-74b4ff740a9a" providerId="ADAL" clId="{F151690E-2075-B149-AC75-752E32483B4D}" dt="2024-01-19T03:01:05.315" v="44" actId="20577"/>
          <ac:spMkLst>
            <pc:docMk/>
            <pc:sldMk cId="731024546" sldId="273"/>
            <ac:spMk id="4" creationId="{544C716F-37D7-B825-769C-F3A52781BBD9}"/>
          </ac:spMkLst>
        </pc:spChg>
        <pc:spChg chg="add del mod">
          <ac:chgData name="Anna Bramble" userId="5cca5846-2981-4621-97aa-74b4ff740a9a" providerId="ADAL" clId="{F151690E-2075-B149-AC75-752E32483B4D}" dt="2024-01-19T03:01:10.418" v="46" actId="478"/>
          <ac:spMkLst>
            <pc:docMk/>
            <pc:sldMk cId="731024546" sldId="273"/>
            <ac:spMk id="6" creationId="{44B33734-D820-0827-F3EA-394499BA85DC}"/>
          </ac:spMkLst>
        </pc:spChg>
      </pc:sldChg>
      <pc:sldChg chg="modSp add mod">
        <pc:chgData name="Anna Bramble" userId="5cca5846-2981-4621-97aa-74b4ff740a9a" providerId="ADAL" clId="{F151690E-2075-B149-AC75-752E32483B4D}" dt="2024-01-19T03:03:08.390" v="69"/>
        <pc:sldMkLst>
          <pc:docMk/>
          <pc:sldMk cId="1093921012" sldId="274"/>
        </pc:sldMkLst>
        <pc:spChg chg="mod">
          <ac:chgData name="Anna Bramble" userId="5cca5846-2981-4621-97aa-74b4ff740a9a" providerId="ADAL" clId="{F151690E-2075-B149-AC75-752E32483B4D}" dt="2024-01-19T03:03:08.390" v="69"/>
          <ac:spMkLst>
            <pc:docMk/>
            <pc:sldMk cId="1093921012" sldId="274"/>
            <ac:spMk id="4" creationId="{6F2E94A8-3E34-4EDA-E9C5-57AA1D2751C0}"/>
          </ac:spMkLst>
        </pc:spChg>
      </pc:sldChg>
      <pc:sldChg chg="modSp add mod">
        <pc:chgData name="Anna Bramble" userId="5cca5846-2981-4621-97aa-74b4ff740a9a" providerId="ADAL" clId="{F151690E-2075-B149-AC75-752E32483B4D}" dt="2024-01-19T03:06:06.898" v="98" actId="20577"/>
        <pc:sldMkLst>
          <pc:docMk/>
          <pc:sldMk cId="3224209697" sldId="275"/>
        </pc:sldMkLst>
        <pc:spChg chg="mod">
          <ac:chgData name="Anna Bramble" userId="5cca5846-2981-4621-97aa-74b4ff740a9a" providerId="ADAL" clId="{F151690E-2075-B149-AC75-752E32483B4D}" dt="2024-01-19T03:06:06.898" v="98" actId="20577"/>
          <ac:spMkLst>
            <pc:docMk/>
            <pc:sldMk cId="3224209697" sldId="275"/>
            <ac:spMk id="4" creationId="{1DE4AC48-96A0-D617-9A42-E9C6420FC75A}"/>
          </ac:spMkLst>
        </pc:spChg>
      </pc:sldChg>
      <pc:sldChg chg="add">
        <pc:chgData name="Anna Bramble" userId="5cca5846-2981-4621-97aa-74b4ff740a9a" providerId="ADAL" clId="{F151690E-2075-B149-AC75-752E32483B4D}" dt="2024-01-19T03:04:01.436" v="74"/>
        <pc:sldMkLst>
          <pc:docMk/>
          <pc:sldMk cId="1432750951" sldId="276"/>
        </pc:sldMkLst>
      </pc:sldChg>
      <pc:sldChg chg="add">
        <pc:chgData name="Anna Bramble" userId="5cca5846-2981-4621-97aa-74b4ff740a9a" providerId="ADAL" clId="{F151690E-2075-B149-AC75-752E32483B4D}" dt="2024-01-19T03:05:17.250" v="82"/>
        <pc:sldMkLst>
          <pc:docMk/>
          <pc:sldMk cId="4063552975" sldId="277"/>
        </pc:sldMkLst>
      </pc:sldChg>
      <pc:sldChg chg="modSp add mod">
        <pc:chgData name="Anna Bramble" userId="5cca5846-2981-4621-97aa-74b4ff740a9a" providerId="ADAL" clId="{F151690E-2075-B149-AC75-752E32483B4D}" dt="2024-01-19T03:06:29.754" v="103" actId="27636"/>
        <pc:sldMkLst>
          <pc:docMk/>
          <pc:sldMk cId="92566539" sldId="278"/>
        </pc:sldMkLst>
        <pc:spChg chg="mod">
          <ac:chgData name="Anna Bramble" userId="5cca5846-2981-4621-97aa-74b4ff740a9a" providerId="ADAL" clId="{F151690E-2075-B149-AC75-752E32483B4D}" dt="2024-01-19T03:06:29.754" v="103" actId="27636"/>
          <ac:spMkLst>
            <pc:docMk/>
            <pc:sldMk cId="92566539" sldId="278"/>
            <ac:spMk id="4" creationId="{736E39D4-2463-1C1E-F52C-1C324D17B842}"/>
          </ac:spMkLst>
        </pc:spChg>
      </pc:sldChg>
      <pc:sldChg chg="addSp delSp modSp add mod modClrScheme chgLayout">
        <pc:chgData name="Anna Bramble" userId="5cca5846-2981-4621-97aa-74b4ff740a9a" providerId="ADAL" clId="{F151690E-2075-B149-AC75-752E32483B4D}" dt="2024-01-19T03:14:41.786" v="303" actId="478"/>
        <pc:sldMkLst>
          <pc:docMk/>
          <pc:sldMk cId="2699485314" sldId="279"/>
        </pc:sldMkLst>
        <pc:spChg chg="mod ord">
          <ac:chgData name="Anna Bramble" userId="5cca5846-2981-4621-97aa-74b4ff740a9a" providerId="ADAL" clId="{F151690E-2075-B149-AC75-752E32483B4D}" dt="2024-01-19T03:14:37.873" v="302" actId="700"/>
          <ac:spMkLst>
            <pc:docMk/>
            <pc:sldMk cId="2699485314" sldId="279"/>
            <ac:spMk id="2" creationId="{007E2DCC-1323-9016-F41C-62767D4B9AB2}"/>
          </ac:spMkLst>
        </pc:spChg>
        <pc:spChg chg="add del mod ord">
          <ac:chgData name="Anna Bramble" userId="5cca5846-2981-4621-97aa-74b4ff740a9a" providerId="ADAL" clId="{F151690E-2075-B149-AC75-752E32483B4D}" dt="2024-01-19T03:14:41.786" v="303" actId="478"/>
          <ac:spMkLst>
            <pc:docMk/>
            <pc:sldMk cId="2699485314" sldId="279"/>
            <ac:spMk id="3" creationId="{3DE3D05A-CFE0-539F-62EE-098C453DC36F}"/>
          </ac:spMkLst>
        </pc:spChg>
      </pc:sldChg>
      <pc:sldChg chg="modSp add mod">
        <pc:chgData name="Anna Bramble" userId="5cca5846-2981-4621-97aa-74b4ff740a9a" providerId="ADAL" clId="{F151690E-2075-B149-AC75-752E32483B4D}" dt="2024-01-19T03:15:36.616" v="315" actId="1076"/>
        <pc:sldMkLst>
          <pc:docMk/>
          <pc:sldMk cId="905027657" sldId="280"/>
        </pc:sldMkLst>
        <pc:spChg chg="mod">
          <ac:chgData name="Anna Bramble" userId="5cca5846-2981-4621-97aa-74b4ff740a9a" providerId="ADAL" clId="{F151690E-2075-B149-AC75-752E32483B4D}" dt="2024-01-19T03:15:36.616" v="315" actId="1076"/>
          <ac:spMkLst>
            <pc:docMk/>
            <pc:sldMk cId="905027657" sldId="280"/>
            <ac:spMk id="3" creationId="{01945B88-5A4D-6F19-27DE-E4BA49FAB1E8}"/>
          </ac:spMkLst>
        </pc:spChg>
      </pc:sldChg>
      <pc:sldMasterChg chg="modSp modSldLayout">
        <pc:chgData name="Anna Bramble" userId="5cca5846-2981-4621-97aa-74b4ff740a9a" providerId="ADAL" clId="{F151690E-2075-B149-AC75-752E32483B4D}" dt="2024-01-19T03:04:43.386" v="79" actId="948"/>
        <pc:sldMasterMkLst>
          <pc:docMk/>
          <pc:sldMasterMk cId="2614063143" sldId="2147483660"/>
        </pc:sldMasterMkLst>
        <pc:picChg chg="mod">
          <ac:chgData name="Anna Bramble" userId="5cca5846-2981-4621-97aa-74b4ff740a9a" providerId="ADAL" clId="{F151690E-2075-B149-AC75-752E32483B4D}" dt="2024-01-19T02:57:23.187" v="2" actId="14826"/>
          <ac:picMkLst>
            <pc:docMk/>
            <pc:sldMasterMk cId="2614063143" sldId="2147483660"/>
            <ac:picMk id="8" creationId="{AF6F1411-80E2-7841-FA0A-561CD642151B}"/>
          </ac:picMkLst>
        </pc:picChg>
        <pc:sldLayoutChg chg="modSp">
          <pc:chgData name="Anna Bramble" userId="5cca5846-2981-4621-97aa-74b4ff740a9a" providerId="ADAL" clId="{F151690E-2075-B149-AC75-752E32483B4D}" dt="2024-01-19T02:58:04.836" v="5" actId="14826"/>
          <pc:sldLayoutMkLst>
            <pc:docMk/>
            <pc:sldMasterMk cId="2614063143" sldId="2147483660"/>
            <pc:sldLayoutMk cId="938844061" sldId="2147483661"/>
          </pc:sldLayoutMkLst>
          <pc:picChg chg="mod">
            <ac:chgData name="Anna Bramble" userId="5cca5846-2981-4621-97aa-74b4ff740a9a" providerId="ADAL" clId="{F151690E-2075-B149-AC75-752E32483B4D}" dt="2024-01-19T02:58:04.836" v="5" actId="14826"/>
            <ac:picMkLst>
              <pc:docMk/>
              <pc:sldMasterMk cId="2614063143" sldId="2147483660"/>
              <pc:sldLayoutMk cId="938844061" sldId="2147483661"/>
              <ac:picMk id="10" creationId="{E0D74E31-C021-7BD5-CA4E-D048A01C301E}"/>
            </ac:picMkLst>
          </pc:picChg>
        </pc:sldLayoutChg>
        <pc:sldLayoutChg chg="modSp">
          <pc:chgData name="Anna Bramble" userId="5cca5846-2981-4621-97aa-74b4ff740a9a" providerId="ADAL" clId="{F151690E-2075-B149-AC75-752E32483B4D}" dt="2024-01-19T03:04:43.386" v="79" actId="948"/>
          <pc:sldLayoutMkLst>
            <pc:docMk/>
            <pc:sldMasterMk cId="2614063143" sldId="2147483660"/>
            <pc:sldLayoutMk cId="2773463695" sldId="2147483663"/>
          </pc:sldLayoutMkLst>
          <pc:spChg chg="mod">
            <ac:chgData name="Anna Bramble" userId="5cca5846-2981-4621-97aa-74b4ff740a9a" providerId="ADAL" clId="{F151690E-2075-B149-AC75-752E32483B4D}" dt="2024-01-19T03:04:43.386" v="79" actId="948"/>
            <ac:spMkLst>
              <pc:docMk/>
              <pc:sldMasterMk cId="2614063143" sldId="2147483660"/>
              <pc:sldLayoutMk cId="2773463695" sldId="2147483663"/>
              <ac:spMk id="3" creationId="{ACB735B9-2387-7336-BE86-DA95EAB5425B}"/>
            </ac:spMkLst>
          </pc:spChg>
        </pc:sldLayoutChg>
        <pc:sldLayoutChg chg="modSp">
          <pc:chgData name="Anna Bramble" userId="5cca5846-2981-4621-97aa-74b4ff740a9a" providerId="ADAL" clId="{F151690E-2075-B149-AC75-752E32483B4D}" dt="2024-01-19T02:58:23.018" v="6" actId="14826"/>
          <pc:sldLayoutMkLst>
            <pc:docMk/>
            <pc:sldMasterMk cId="2614063143" sldId="2147483660"/>
            <pc:sldLayoutMk cId="2665757522" sldId="2147483665"/>
          </pc:sldLayoutMkLst>
          <pc:picChg chg="mod">
            <ac:chgData name="Anna Bramble" userId="5cca5846-2981-4621-97aa-74b4ff740a9a" providerId="ADAL" clId="{F151690E-2075-B149-AC75-752E32483B4D}" dt="2024-01-19T02:58:23.018" v="6" actId="14826"/>
            <ac:picMkLst>
              <pc:docMk/>
              <pc:sldMasterMk cId="2614063143" sldId="2147483660"/>
              <pc:sldLayoutMk cId="2665757522" sldId="2147483665"/>
              <ac:picMk id="9" creationId="{77645EB5-B3CC-531B-6B53-CC2093F8B8A1}"/>
            </ac:picMkLst>
          </pc:picChg>
        </pc:sldLayoutChg>
        <pc:sldLayoutChg chg="addSp modSp">
          <pc:chgData name="Anna Bramble" userId="5cca5846-2981-4621-97aa-74b4ff740a9a" providerId="ADAL" clId="{F151690E-2075-B149-AC75-752E32483B4D}" dt="2024-01-19T02:58:43.267" v="9" actId="14826"/>
          <pc:sldLayoutMkLst>
            <pc:docMk/>
            <pc:sldMasterMk cId="2614063143" sldId="2147483660"/>
            <pc:sldLayoutMk cId="3439726106" sldId="2147483666"/>
          </pc:sldLayoutMkLst>
          <pc:picChg chg="mod">
            <ac:chgData name="Anna Bramble" userId="5cca5846-2981-4621-97aa-74b4ff740a9a" providerId="ADAL" clId="{F151690E-2075-B149-AC75-752E32483B4D}" dt="2024-01-19T02:58:43.267" v="9" actId="14826"/>
            <ac:picMkLst>
              <pc:docMk/>
              <pc:sldMasterMk cId="2614063143" sldId="2147483660"/>
              <pc:sldLayoutMk cId="3439726106" sldId="2147483666"/>
              <ac:picMk id="7" creationId="{DB7AAD71-0CA9-3862-9428-65FE21E4D94A}"/>
            </ac:picMkLst>
          </pc:picChg>
          <pc:picChg chg="add mod">
            <ac:chgData name="Anna Bramble" userId="5cca5846-2981-4621-97aa-74b4ff740a9a" providerId="ADAL" clId="{F151690E-2075-B149-AC75-752E32483B4D}" dt="2024-01-19T02:58:29.503" v="8" actId="571"/>
            <ac:picMkLst>
              <pc:docMk/>
              <pc:sldMasterMk cId="2614063143" sldId="2147483660"/>
              <pc:sldLayoutMk cId="3439726106" sldId="2147483666"/>
              <ac:picMk id="8" creationId="{F721FB1B-ADCC-09A7-CE8C-5711219DB6CA}"/>
            </ac:picMkLst>
          </pc:picChg>
        </pc:sldLayoutChg>
        <pc:sldLayoutChg chg="modSp">
          <pc:chgData name="Anna Bramble" userId="5cca5846-2981-4621-97aa-74b4ff740a9a" providerId="ADAL" clId="{F151690E-2075-B149-AC75-752E32483B4D}" dt="2024-01-19T02:58:52.749" v="10" actId="14826"/>
          <pc:sldLayoutMkLst>
            <pc:docMk/>
            <pc:sldMasterMk cId="2614063143" sldId="2147483660"/>
            <pc:sldLayoutMk cId="936292154" sldId="2147483667"/>
          </pc:sldLayoutMkLst>
          <pc:picChg chg="mod">
            <ac:chgData name="Anna Bramble" userId="5cca5846-2981-4621-97aa-74b4ff740a9a" providerId="ADAL" clId="{F151690E-2075-B149-AC75-752E32483B4D}" dt="2024-01-19T02:58:52.749" v="10" actId="14826"/>
            <ac:picMkLst>
              <pc:docMk/>
              <pc:sldMasterMk cId="2614063143" sldId="2147483660"/>
              <pc:sldLayoutMk cId="936292154" sldId="2147483667"/>
              <ac:picMk id="7" creationId="{DB7AAD71-0CA9-3862-9428-65FE21E4D94A}"/>
            </ac:picMkLst>
          </pc:picChg>
        </pc:sldLayoutChg>
        <pc:sldLayoutChg chg="modSp">
          <pc:chgData name="Anna Bramble" userId="5cca5846-2981-4621-97aa-74b4ff740a9a" providerId="ADAL" clId="{F151690E-2075-B149-AC75-752E32483B4D}" dt="2024-01-19T02:59:06.172" v="11" actId="14826"/>
          <pc:sldLayoutMkLst>
            <pc:docMk/>
            <pc:sldMasterMk cId="2614063143" sldId="2147483660"/>
            <pc:sldLayoutMk cId="3678055334" sldId="2147483668"/>
          </pc:sldLayoutMkLst>
          <pc:picChg chg="mod">
            <ac:chgData name="Anna Bramble" userId="5cca5846-2981-4621-97aa-74b4ff740a9a" providerId="ADAL" clId="{F151690E-2075-B149-AC75-752E32483B4D}" dt="2024-01-19T02:59:06.172" v="11" actId="14826"/>
            <ac:picMkLst>
              <pc:docMk/>
              <pc:sldMasterMk cId="2614063143" sldId="2147483660"/>
              <pc:sldLayoutMk cId="3678055334" sldId="2147483668"/>
              <ac:picMk id="7" creationId="{DB7AAD71-0CA9-3862-9428-65FE21E4D94A}"/>
            </ac:picMkLst>
          </pc:picChg>
        </pc:sldLayoutChg>
      </pc:sldMasterChg>
    </pc:docChg>
  </pc:docChgLst>
  <pc:docChgLst>
    <pc:chgData name="Julia Hosking" userId="S::julia.hosking@salvationarmy.org.au::f37c2b41-8689-4b5d-86e4-57670b4b4b69" providerId="AD" clId="Web-{E7EF5786-58BA-6C13-BFFA-1FFE0AC8001C}"/>
    <pc:docChg chg="delSld modSld">
      <pc:chgData name="Julia Hosking" userId="S::julia.hosking@salvationarmy.org.au::f37c2b41-8689-4b5d-86e4-57670b4b4b69" providerId="AD" clId="Web-{E7EF5786-58BA-6C13-BFFA-1FFE0AC8001C}" dt="2024-01-11T22:29:37.735" v="10" actId="20577"/>
      <pc:docMkLst>
        <pc:docMk/>
      </pc:docMkLst>
      <pc:sldChg chg="modSp">
        <pc:chgData name="Julia Hosking" userId="S::julia.hosking@salvationarmy.org.au::f37c2b41-8689-4b5d-86e4-57670b4b4b69" providerId="AD" clId="Web-{E7EF5786-58BA-6C13-BFFA-1FFE0AC8001C}" dt="2024-01-11T22:29:37.735" v="10" actId="20577"/>
        <pc:sldMkLst>
          <pc:docMk/>
          <pc:sldMk cId="2657130992" sldId="259"/>
        </pc:sldMkLst>
        <pc:spChg chg="mod">
          <ac:chgData name="Julia Hosking" userId="S::julia.hosking@salvationarmy.org.au::f37c2b41-8689-4b5d-86e4-57670b4b4b69" providerId="AD" clId="Web-{E7EF5786-58BA-6C13-BFFA-1FFE0AC8001C}" dt="2024-01-11T22:29:37.735" v="10" actId="20577"/>
          <ac:spMkLst>
            <pc:docMk/>
            <pc:sldMk cId="2657130992" sldId="259"/>
            <ac:spMk id="2" creationId="{C6B7F821-BAA3-ADAB-EA13-E2B2452C493E}"/>
          </ac:spMkLst>
        </pc:spChg>
      </pc:sldChg>
      <pc:sldChg chg="modSp">
        <pc:chgData name="Julia Hosking" userId="S::julia.hosking@salvationarmy.org.au::f37c2b41-8689-4b5d-86e4-57670b4b4b69" providerId="AD" clId="Web-{E7EF5786-58BA-6C13-BFFA-1FFE0AC8001C}" dt="2024-01-11T22:29:05.578" v="1" actId="20577"/>
        <pc:sldMkLst>
          <pc:docMk/>
          <pc:sldMk cId="4276823132" sldId="265"/>
        </pc:sldMkLst>
        <pc:spChg chg="mod">
          <ac:chgData name="Julia Hosking" userId="S::julia.hosking@salvationarmy.org.au::f37c2b41-8689-4b5d-86e4-57670b4b4b69" providerId="AD" clId="Web-{E7EF5786-58BA-6C13-BFFA-1FFE0AC8001C}" dt="2024-01-11T22:29:05.578" v="1" actId="20577"/>
          <ac:spMkLst>
            <pc:docMk/>
            <pc:sldMk cId="4276823132" sldId="265"/>
            <ac:spMk id="3" creationId="{95B3CEFB-A853-9854-3B03-E10F911A1FA0}"/>
          </ac:spMkLst>
        </pc:spChg>
      </pc:sldChg>
      <pc:sldChg chg="del modCm">
        <pc:chgData name="Julia Hosking" userId="S::julia.hosking@salvationarmy.org.au::f37c2b41-8689-4b5d-86e4-57670b4b4b69" providerId="AD" clId="Web-{E7EF5786-58BA-6C13-BFFA-1FFE0AC8001C}" dt="2024-01-11T22:29:21.375" v="4"/>
        <pc:sldMkLst>
          <pc:docMk/>
          <pc:sldMk cId="2347063449" sldId="270"/>
        </pc:sldMkLst>
        <pc:extLst>
          <p:ext xmlns:p="http://schemas.openxmlformats.org/presentationml/2006/main" uri="{D6D511B9-2390-475A-947B-AFAB55BFBCF1}">
            <pc226:cmChg xmlns:pc226="http://schemas.microsoft.com/office/powerpoint/2022/06/main/command" chg="">
              <pc226:chgData name="Julia Hosking" userId="S::julia.hosking@salvationarmy.org.au::f37c2b41-8689-4b5d-86e4-57670b4b4b69" providerId="AD" clId="Web-{E7EF5786-58BA-6C13-BFFA-1FFE0AC8001C}" dt="2024-01-11T22:29:16.844" v="3"/>
              <pc2:cmMkLst xmlns:pc2="http://schemas.microsoft.com/office/powerpoint/2019/9/main/command">
                <pc:docMk/>
                <pc:sldMk cId="2347063449" sldId="270"/>
                <pc2:cmMk id="{D9E2838B-BED6-4448-86E3-DB55A025BA88}"/>
              </pc2:cmMkLst>
              <pc226:cmRplyChg chg="add">
                <pc226:chgData name="Julia Hosking" userId="S::julia.hosking@salvationarmy.org.au::f37c2b41-8689-4b5d-86e4-57670b4b4b69" providerId="AD" clId="Web-{E7EF5786-58BA-6C13-BFFA-1FFE0AC8001C}" dt="2024-01-11T22:29:16.844" v="3"/>
                <pc2:cmRplyMkLst xmlns:pc2="http://schemas.microsoft.com/office/powerpoint/2019/9/main/command">
                  <pc:docMk/>
                  <pc:sldMk cId="2347063449" sldId="270"/>
                  <pc2:cmMk id="{D9E2838B-BED6-4448-86E3-DB55A025BA88}"/>
                  <pc2:cmRplyMk id="{A48C739E-E2F7-426E-9359-51F7E78F7315}"/>
                </pc2:cmRplyMkLst>
              </pc226:cmRplyChg>
              <pc226:cmRplyChg chg="mod modRxn">
                <pc226:chgData name="Julia Hosking" userId="S::julia.hosking@salvationarmy.org.au::f37c2b41-8689-4b5d-86e4-57670b4b4b69" providerId="AD" clId="Web-{E7EF5786-58BA-6C13-BFFA-1FFE0AC8001C}" dt="2024-01-11T22:29:13.156" v="2"/>
                <pc2:cmRplyMkLst xmlns:pc2="http://schemas.microsoft.com/office/powerpoint/2019/9/main/command">
                  <pc:docMk/>
                  <pc:sldMk cId="2347063449" sldId="270"/>
                  <pc2:cmMk id="{D9E2838B-BED6-4448-86E3-DB55A025BA88}"/>
                  <pc2:cmRplyMk id="{A1DD2FDE-7D0A-49EC-BD51-F777CE1B5FF4}"/>
                </pc2:cmRplyMkLst>
              </pc226:cmRplyChg>
            </pc226:cmChg>
          </p:ext>
        </pc:extLst>
      </pc:sldChg>
      <pc:sldChg chg="modSp">
        <pc:chgData name="Julia Hosking" userId="S::julia.hosking@salvationarmy.org.au::f37c2b41-8689-4b5d-86e4-57670b4b4b69" providerId="AD" clId="Web-{E7EF5786-58BA-6C13-BFFA-1FFE0AC8001C}" dt="2024-01-11T22:29:30.813" v="8" actId="20577"/>
        <pc:sldMkLst>
          <pc:docMk/>
          <pc:sldMk cId="1483488786" sldId="271"/>
        </pc:sldMkLst>
        <pc:spChg chg="mod">
          <ac:chgData name="Julia Hosking" userId="S::julia.hosking@salvationarmy.org.au::f37c2b41-8689-4b5d-86e4-57670b4b4b69" providerId="AD" clId="Web-{E7EF5786-58BA-6C13-BFFA-1FFE0AC8001C}" dt="2024-01-11T22:29:30.813" v="8" actId="20577"/>
          <ac:spMkLst>
            <pc:docMk/>
            <pc:sldMk cId="1483488786" sldId="271"/>
            <ac:spMk id="3" creationId="{95B3CEFB-A853-9854-3B03-E10F911A1FA0}"/>
          </ac:spMkLst>
        </pc:spChg>
      </pc:sldChg>
      <pc:sldChg chg="modSp">
        <pc:chgData name="Julia Hosking" userId="S::julia.hosking@salvationarmy.org.au::f37c2b41-8689-4b5d-86e4-57670b4b4b69" providerId="AD" clId="Web-{E7EF5786-58BA-6C13-BFFA-1FFE0AC8001C}" dt="2024-01-11T22:28:58.031" v="0" actId="20577"/>
        <pc:sldMkLst>
          <pc:docMk/>
          <pc:sldMk cId="731024546" sldId="273"/>
        </pc:sldMkLst>
        <pc:spChg chg="mod">
          <ac:chgData name="Julia Hosking" userId="S::julia.hosking@salvationarmy.org.au::f37c2b41-8689-4b5d-86e4-57670b4b4b69" providerId="AD" clId="Web-{E7EF5786-58BA-6C13-BFFA-1FFE0AC8001C}" dt="2024-01-11T22:28:58.031" v="0" actId="20577"/>
          <ac:spMkLst>
            <pc:docMk/>
            <pc:sldMk cId="731024546" sldId="273"/>
            <ac:spMk id="3" creationId="{197C9F07-5C04-DFC2-B1DF-C6FFC10F04C4}"/>
          </ac:spMkLst>
        </pc:spChg>
      </pc:sldChg>
    </pc:docChg>
  </pc:docChgLst>
  <pc:docChgLst>
    <pc:chgData name="Rod Yule" userId="S::rod.yule@salvationarmy.org.au::e35e4393-21ca-400c-aca5-b80cc1a2e801" providerId="AD" clId="Web-{B01691BA-D79B-2427-C174-ADB4ED2A8EE3}"/>
    <pc:docChg chg="mod">
      <pc:chgData name="Rod Yule" userId="S::rod.yule@salvationarmy.org.au::e35e4393-21ca-400c-aca5-b80cc1a2e801" providerId="AD" clId="Web-{B01691BA-D79B-2427-C174-ADB4ED2A8EE3}" dt="2024-01-11T05:51:45.181" v="1"/>
      <pc:docMkLst>
        <pc:docMk/>
      </pc:docMkLst>
      <pc:sldChg chg="modCm">
        <pc:chgData name="Rod Yule" userId="S::rod.yule@salvationarmy.org.au::e35e4393-21ca-400c-aca5-b80cc1a2e801" providerId="AD" clId="Web-{B01691BA-D79B-2427-C174-ADB4ED2A8EE3}" dt="2024-01-11T05:51:45.181" v="1"/>
        <pc:sldMkLst>
          <pc:docMk/>
          <pc:sldMk cId="2347063449" sldId="270"/>
        </pc:sldMkLst>
        <pc:extLst>
          <p:ext xmlns:p="http://schemas.openxmlformats.org/presentationml/2006/main" uri="{D6D511B9-2390-475A-947B-AFAB55BFBCF1}">
            <pc226:cmChg xmlns:pc226="http://schemas.microsoft.com/office/powerpoint/2022/06/main/command" chg="">
              <pc226:chgData name="Rod Yule" userId="S::rod.yule@salvationarmy.org.au::e35e4393-21ca-400c-aca5-b80cc1a2e801" providerId="AD" clId="Web-{B01691BA-D79B-2427-C174-ADB4ED2A8EE3}" dt="2024-01-11T05:51:45.181" v="1"/>
              <pc2:cmMkLst xmlns:pc2="http://schemas.microsoft.com/office/powerpoint/2019/9/main/command">
                <pc:docMk/>
                <pc:sldMk cId="2347063449" sldId="270"/>
                <pc2:cmMk id="{D9E2838B-BED6-4448-86E3-DB55A025BA88}"/>
              </pc2:cmMkLst>
              <pc226:cmRplyChg chg="add">
                <pc226:chgData name="Rod Yule" userId="S::rod.yule@salvationarmy.org.au::e35e4393-21ca-400c-aca5-b80cc1a2e801" providerId="AD" clId="Web-{B01691BA-D79B-2427-C174-ADB4ED2A8EE3}" dt="2024-01-11T05:51:45.181" v="1"/>
                <pc2:cmRplyMkLst xmlns:pc2="http://schemas.microsoft.com/office/powerpoint/2019/9/main/command">
                  <pc:docMk/>
                  <pc:sldMk cId="2347063449" sldId="270"/>
                  <pc2:cmMk id="{D9E2838B-BED6-4448-86E3-DB55A025BA88}"/>
                  <pc2:cmRplyMk id="{A1DD2FDE-7D0A-49EC-BD51-F777CE1B5FF4}"/>
                </pc2:cmRplyMkLst>
              </pc226:cmRplyChg>
            </pc226:cmChg>
          </p:ext>
        </pc:extLst>
      </pc:sldChg>
    </pc:docChg>
  </pc:docChgLst>
  <pc:docChgLst>
    <pc:chgData name="Rod Yule" userId="e35e4393-21ca-400c-aca5-b80cc1a2e801" providerId="ADAL" clId="{DA44ADCA-C609-417D-9757-D6EB3F17D566}"/>
    <pc:docChg chg="custSel addSld modSld">
      <pc:chgData name="Rod Yule" userId="e35e4393-21ca-400c-aca5-b80cc1a2e801" providerId="ADAL" clId="{DA44ADCA-C609-417D-9757-D6EB3F17D566}" dt="2023-12-19T04:18:14.087" v="709" actId="20577"/>
      <pc:docMkLst>
        <pc:docMk/>
      </pc:docMkLst>
      <pc:sldChg chg="modSp mod">
        <pc:chgData name="Rod Yule" userId="e35e4393-21ca-400c-aca5-b80cc1a2e801" providerId="ADAL" clId="{DA44ADCA-C609-417D-9757-D6EB3F17D566}" dt="2023-12-19T04:07:52.792" v="577" actId="20577"/>
        <pc:sldMkLst>
          <pc:docMk/>
          <pc:sldMk cId="2554528053" sldId="256"/>
        </pc:sldMkLst>
        <pc:spChg chg="mod">
          <ac:chgData name="Rod Yule" userId="e35e4393-21ca-400c-aca5-b80cc1a2e801" providerId="ADAL" clId="{DA44ADCA-C609-417D-9757-D6EB3F17D566}" dt="2023-12-19T04:07:52.792" v="577" actId="20577"/>
          <ac:spMkLst>
            <pc:docMk/>
            <pc:sldMk cId="2554528053" sldId="256"/>
            <ac:spMk id="2" creationId="{C6B7F821-BAA3-ADAB-EA13-E2B2452C493E}"/>
          </ac:spMkLst>
        </pc:spChg>
      </pc:sldChg>
      <pc:sldChg chg="modSp mod">
        <pc:chgData name="Rod Yule" userId="e35e4393-21ca-400c-aca5-b80cc1a2e801" providerId="ADAL" clId="{DA44ADCA-C609-417D-9757-D6EB3F17D566}" dt="2023-12-19T04:18:14.087" v="709" actId="20577"/>
        <pc:sldMkLst>
          <pc:docMk/>
          <pc:sldMk cId="3957839528" sldId="257"/>
        </pc:sldMkLst>
        <pc:spChg chg="mod">
          <ac:chgData name="Rod Yule" userId="e35e4393-21ca-400c-aca5-b80cc1a2e801" providerId="ADAL" clId="{DA44ADCA-C609-417D-9757-D6EB3F17D566}" dt="2023-12-19T04:18:14.087" v="709" actId="20577"/>
          <ac:spMkLst>
            <pc:docMk/>
            <pc:sldMk cId="3957839528" sldId="257"/>
            <ac:spMk id="3" creationId="{95B3CEFB-A853-9854-3B03-E10F911A1FA0}"/>
          </ac:spMkLst>
        </pc:spChg>
      </pc:sldChg>
      <pc:sldChg chg="delSp modSp mod">
        <pc:chgData name="Rod Yule" userId="e35e4393-21ca-400c-aca5-b80cc1a2e801" providerId="ADAL" clId="{DA44ADCA-C609-417D-9757-D6EB3F17D566}" dt="2023-12-19T04:17:30.154" v="707" actId="20577"/>
        <pc:sldMkLst>
          <pc:docMk/>
          <pc:sldMk cId="2657130992" sldId="259"/>
        </pc:sldMkLst>
        <pc:spChg chg="mod">
          <ac:chgData name="Rod Yule" userId="e35e4393-21ca-400c-aca5-b80cc1a2e801" providerId="ADAL" clId="{DA44ADCA-C609-417D-9757-D6EB3F17D566}" dt="2023-12-19T04:17:30.154" v="707" actId="20577"/>
          <ac:spMkLst>
            <pc:docMk/>
            <pc:sldMk cId="2657130992" sldId="259"/>
            <ac:spMk id="2" creationId="{C6B7F821-BAA3-ADAB-EA13-E2B2452C493E}"/>
          </ac:spMkLst>
        </pc:spChg>
        <pc:spChg chg="del">
          <ac:chgData name="Rod Yule" userId="e35e4393-21ca-400c-aca5-b80cc1a2e801" providerId="ADAL" clId="{DA44ADCA-C609-417D-9757-D6EB3F17D566}" dt="2023-12-19T04:16:40.319" v="695" actId="478"/>
          <ac:spMkLst>
            <pc:docMk/>
            <pc:sldMk cId="2657130992" sldId="259"/>
            <ac:spMk id="3" creationId="{95B3CEFB-A853-9854-3B03-E10F911A1FA0}"/>
          </ac:spMkLst>
        </pc:spChg>
      </pc:sldChg>
      <pc:sldChg chg="modSp mod">
        <pc:chgData name="Rod Yule" userId="e35e4393-21ca-400c-aca5-b80cc1a2e801" providerId="ADAL" clId="{DA44ADCA-C609-417D-9757-D6EB3F17D566}" dt="2023-12-19T04:01:15.322" v="532" actId="27636"/>
        <pc:sldMkLst>
          <pc:docMk/>
          <pc:sldMk cId="3681847698" sldId="260"/>
        </pc:sldMkLst>
        <pc:spChg chg="mod">
          <ac:chgData name="Rod Yule" userId="e35e4393-21ca-400c-aca5-b80cc1a2e801" providerId="ADAL" clId="{DA44ADCA-C609-417D-9757-D6EB3F17D566}" dt="2023-12-19T04:01:15.322" v="532" actId="27636"/>
          <ac:spMkLst>
            <pc:docMk/>
            <pc:sldMk cId="3681847698" sldId="260"/>
            <ac:spMk id="3" creationId="{95B3CEFB-A853-9854-3B03-E10F911A1FA0}"/>
          </ac:spMkLst>
        </pc:spChg>
      </pc:sldChg>
      <pc:sldChg chg="modSp mod">
        <pc:chgData name="Rod Yule" userId="e35e4393-21ca-400c-aca5-b80cc1a2e801" providerId="ADAL" clId="{DA44ADCA-C609-417D-9757-D6EB3F17D566}" dt="2023-12-19T04:00:38.345" v="527" actId="20577"/>
        <pc:sldMkLst>
          <pc:docMk/>
          <pc:sldMk cId="697062649" sldId="261"/>
        </pc:sldMkLst>
        <pc:spChg chg="mod">
          <ac:chgData name="Rod Yule" userId="e35e4393-21ca-400c-aca5-b80cc1a2e801" providerId="ADAL" clId="{DA44ADCA-C609-417D-9757-D6EB3F17D566}" dt="2023-12-19T04:00:38.345" v="527" actId="20577"/>
          <ac:spMkLst>
            <pc:docMk/>
            <pc:sldMk cId="697062649" sldId="261"/>
            <ac:spMk id="3" creationId="{95B3CEFB-A853-9854-3B03-E10F911A1FA0}"/>
          </ac:spMkLst>
        </pc:spChg>
      </pc:sldChg>
      <pc:sldChg chg="modSp mod">
        <pc:chgData name="Rod Yule" userId="e35e4393-21ca-400c-aca5-b80cc1a2e801" providerId="ADAL" clId="{DA44ADCA-C609-417D-9757-D6EB3F17D566}" dt="2023-12-19T04:02:18.514" v="544" actId="20577"/>
        <pc:sldMkLst>
          <pc:docMk/>
          <pc:sldMk cId="2659617328" sldId="262"/>
        </pc:sldMkLst>
        <pc:spChg chg="mod">
          <ac:chgData name="Rod Yule" userId="e35e4393-21ca-400c-aca5-b80cc1a2e801" providerId="ADAL" clId="{DA44ADCA-C609-417D-9757-D6EB3F17D566}" dt="2023-12-19T04:02:18.514" v="544" actId="20577"/>
          <ac:spMkLst>
            <pc:docMk/>
            <pc:sldMk cId="2659617328" sldId="262"/>
            <ac:spMk id="3" creationId="{95B3CEFB-A853-9854-3B03-E10F911A1FA0}"/>
          </ac:spMkLst>
        </pc:spChg>
      </pc:sldChg>
      <pc:sldChg chg="modSp mod">
        <pc:chgData name="Rod Yule" userId="e35e4393-21ca-400c-aca5-b80cc1a2e801" providerId="ADAL" clId="{DA44ADCA-C609-417D-9757-D6EB3F17D566}" dt="2023-12-19T04:04:14.142" v="552" actId="27636"/>
        <pc:sldMkLst>
          <pc:docMk/>
          <pc:sldMk cId="4016099235" sldId="263"/>
        </pc:sldMkLst>
        <pc:spChg chg="mod">
          <ac:chgData name="Rod Yule" userId="e35e4393-21ca-400c-aca5-b80cc1a2e801" providerId="ADAL" clId="{DA44ADCA-C609-417D-9757-D6EB3F17D566}" dt="2023-12-19T04:04:14.142" v="552" actId="27636"/>
          <ac:spMkLst>
            <pc:docMk/>
            <pc:sldMk cId="4016099235" sldId="263"/>
            <ac:spMk id="3" creationId="{95B3CEFB-A853-9854-3B03-E10F911A1FA0}"/>
          </ac:spMkLst>
        </pc:spChg>
      </pc:sldChg>
      <pc:sldChg chg="modSp mod setBg">
        <pc:chgData name="Rod Yule" userId="e35e4393-21ca-400c-aca5-b80cc1a2e801" providerId="ADAL" clId="{DA44ADCA-C609-417D-9757-D6EB3F17D566}" dt="2023-12-19T04:11:33.540" v="644"/>
        <pc:sldMkLst>
          <pc:docMk/>
          <pc:sldMk cId="174717394" sldId="264"/>
        </pc:sldMkLst>
        <pc:spChg chg="mod">
          <ac:chgData name="Rod Yule" userId="e35e4393-21ca-400c-aca5-b80cc1a2e801" providerId="ADAL" clId="{DA44ADCA-C609-417D-9757-D6EB3F17D566}" dt="2023-12-19T04:11:23.592" v="643" actId="6549"/>
          <ac:spMkLst>
            <pc:docMk/>
            <pc:sldMk cId="174717394" sldId="264"/>
            <ac:spMk id="3" creationId="{95B3CEFB-A853-9854-3B03-E10F911A1FA0}"/>
          </ac:spMkLst>
        </pc:spChg>
      </pc:sldChg>
      <pc:sldChg chg="modSp mod">
        <pc:chgData name="Rod Yule" userId="e35e4393-21ca-400c-aca5-b80cc1a2e801" providerId="ADAL" clId="{DA44ADCA-C609-417D-9757-D6EB3F17D566}" dt="2023-12-19T04:11:13.424" v="642" actId="20577"/>
        <pc:sldMkLst>
          <pc:docMk/>
          <pc:sldMk cId="4276823132" sldId="265"/>
        </pc:sldMkLst>
        <pc:spChg chg="mod">
          <ac:chgData name="Rod Yule" userId="e35e4393-21ca-400c-aca5-b80cc1a2e801" providerId="ADAL" clId="{DA44ADCA-C609-417D-9757-D6EB3F17D566}" dt="2023-12-19T04:11:13.424" v="642" actId="20577"/>
          <ac:spMkLst>
            <pc:docMk/>
            <pc:sldMk cId="4276823132" sldId="265"/>
            <ac:spMk id="3" creationId="{95B3CEFB-A853-9854-3B03-E10F911A1FA0}"/>
          </ac:spMkLst>
        </pc:spChg>
      </pc:sldChg>
      <pc:sldChg chg="modSp mod">
        <pc:chgData name="Rod Yule" userId="e35e4393-21ca-400c-aca5-b80cc1a2e801" providerId="ADAL" clId="{DA44ADCA-C609-417D-9757-D6EB3F17D566}" dt="2023-12-19T04:13:04.614" v="665" actId="113"/>
        <pc:sldMkLst>
          <pc:docMk/>
          <pc:sldMk cId="2279567700" sldId="266"/>
        </pc:sldMkLst>
        <pc:spChg chg="mod">
          <ac:chgData name="Rod Yule" userId="e35e4393-21ca-400c-aca5-b80cc1a2e801" providerId="ADAL" clId="{DA44ADCA-C609-417D-9757-D6EB3F17D566}" dt="2023-12-19T04:13:04.614" v="665" actId="113"/>
          <ac:spMkLst>
            <pc:docMk/>
            <pc:sldMk cId="2279567700" sldId="266"/>
            <ac:spMk id="3" creationId="{95B3CEFB-A853-9854-3B03-E10F911A1FA0}"/>
          </ac:spMkLst>
        </pc:spChg>
      </pc:sldChg>
      <pc:sldChg chg="modSp add mod">
        <pc:chgData name="Rod Yule" userId="e35e4393-21ca-400c-aca5-b80cc1a2e801" providerId="ADAL" clId="{DA44ADCA-C609-417D-9757-D6EB3F17D566}" dt="2023-12-19T04:14:14.983" v="670" actId="14100"/>
        <pc:sldMkLst>
          <pc:docMk/>
          <pc:sldMk cId="2406870076" sldId="267"/>
        </pc:sldMkLst>
        <pc:spChg chg="mod">
          <ac:chgData name="Rod Yule" userId="e35e4393-21ca-400c-aca5-b80cc1a2e801" providerId="ADAL" clId="{DA44ADCA-C609-417D-9757-D6EB3F17D566}" dt="2023-12-19T04:14:14.983" v="670" actId="14100"/>
          <ac:spMkLst>
            <pc:docMk/>
            <pc:sldMk cId="2406870076" sldId="267"/>
            <ac:spMk id="3" creationId="{95B3CEFB-A853-9854-3B03-E10F911A1FA0}"/>
          </ac:spMkLst>
        </pc:spChg>
      </pc:sldChg>
      <pc:sldChg chg="modSp add mod">
        <pc:chgData name="Rod Yule" userId="e35e4393-21ca-400c-aca5-b80cc1a2e801" providerId="ADAL" clId="{DA44ADCA-C609-417D-9757-D6EB3F17D566}" dt="2023-12-19T04:01:06.775" v="530" actId="27636"/>
        <pc:sldMkLst>
          <pc:docMk/>
          <pc:sldMk cId="4014730293" sldId="268"/>
        </pc:sldMkLst>
        <pc:spChg chg="mod">
          <ac:chgData name="Rod Yule" userId="e35e4393-21ca-400c-aca5-b80cc1a2e801" providerId="ADAL" clId="{DA44ADCA-C609-417D-9757-D6EB3F17D566}" dt="2023-12-19T04:01:06.775" v="530" actId="27636"/>
          <ac:spMkLst>
            <pc:docMk/>
            <pc:sldMk cId="4014730293" sldId="268"/>
            <ac:spMk id="3" creationId="{95B3CEFB-A853-9854-3B03-E10F911A1FA0}"/>
          </ac:spMkLst>
        </pc:spChg>
      </pc:sldChg>
      <pc:sldChg chg="modSp add mod">
        <pc:chgData name="Rod Yule" userId="e35e4393-21ca-400c-aca5-b80cc1a2e801" providerId="ADAL" clId="{DA44ADCA-C609-417D-9757-D6EB3F17D566}" dt="2023-12-19T04:08:19.214" v="605" actId="20577"/>
        <pc:sldMkLst>
          <pc:docMk/>
          <pc:sldMk cId="912238508" sldId="269"/>
        </pc:sldMkLst>
        <pc:spChg chg="mod">
          <ac:chgData name="Rod Yule" userId="e35e4393-21ca-400c-aca5-b80cc1a2e801" providerId="ADAL" clId="{DA44ADCA-C609-417D-9757-D6EB3F17D566}" dt="2023-12-19T04:08:19.214" v="605" actId="20577"/>
          <ac:spMkLst>
            <pc:docMk/>
            <pc:sldMk cId="912238508" sldId="269"/>
            <ac:spMk id="2" creationId="{C6B7F821-BAA3-ADAB-EA13-E2B2452C493E}"/>
          </ac:spMkLst>
        </pc:spChg>
      </pc:sldChg>
      <pc:sldChg chg="add">
        <pc:chgData name="Rod Yule" userId="e35e4393-21ca-400c-aca5-b80cc1a2e801" providerId="ADAL" clId="{DA44ADCA-C609-417D-9757-D6EB3F17D566}" dt="2023-12-19T04:14:21.976" v="671" actId="2890"/>
        <pc:sldMkLst>
          <pc:docMk/>
          <pc:sldMk cId="2347063449" sldId="270"/>
        </pc:sldMkLst>
      </pc:sldChg>
      <pc:sldChg chg="modSp add mod">
        <pc:chgData name="Rod Yule" userId="e35e4393-21ca-400c-aca5-b80cc1a2e801" providerId="ADAL" clId="{DA44ADCA-C609-417D-9757-D6EB3F17D566}" dt="2023-12-19T04:15:09.499" v="674" actId="20577"/>
        <pc:sldMkLst>
          <pc:docMk/>
          <pc:sldMk cId="1483488786" sldId="271"/>
        </pc:sldMkLst>
        <pc:spChg chg="mod">
          <ac:chgData name="Rod Yule" userId="e35e4393-21ca-400c-aca5-b80cc1a2e801" providerId="ADAL" clId="{DA44ADCA-C609-417D-9757-D6EB3F17D566}" dt="2023-12-19T04:15:09.499" v="674" actId="20577"/>
          <ac:spMkLst>
            <pc:docMk/>
            <pc:sldMk cId="1483488786" sldId="271"/>
            <ac:spMk id="3" creationId="{95B3CEFB-A853-9854-3B03-E10F911A1FA0}"/>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0D74E31-C021-7BD5-CA4E-D048A01C301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0095" cy="6858000"/>
          </a:xfrm>
          <a:prstGeom prst="rect">
            <a:avLst/>
          </a:prstGeom>
        </p:spPr>
      </p:pic>
      <p:sp>
        <p:nvSpPr>
          <p:cNvPr id="2" name="Title 1">
            <a:extLst>
              <a:ext uri="{FF2B5EF4-FFF2-40B4-BE49-F238E27FC236}">
                <a16:creationId xmlns:a16="http://schemas.microsoft.com/office/drawing/2014/main" id="{08D627CC-1CEF-DACD-12CF-86C51E4C89B2}"/>
              </a:ext>
            </a:extLst>
          </p:cNvPr>
          <p:cNvSpPr>
            <a:spLocks noGrp="1"/>
          </p:cNvSpPr>
          <p:nvPr>
            <p:ph type="ctrTitle" hasCustomPrompt="1"/>
          </p:nvPr>
        </p:nvSpPr>
        <p:spPr>
          <a:xfrm>
            <a:off x="4929446" y="1978574"/>
            <a:ext cx="5818910" cy="2387600"/>
          </a:xfrm>
        </p:spPr>
        <p:txBody>
          <a:bodyPr anchor="b"/>
          <a:lstStyle>
            <a:lvl1pPr algn="l">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94358B87-3BFB-9C9F-14C9-14C12126220B}"/>
              </a:ext>
            </a:extLst>
          </p:cNvPr>
          <p:cNvSpPr>
            <a:spLocks noGrp="1"/>
          </p:cNvSpPr>
          <p:nvPr>
            <p:ph type="subTitle" idx="1" hasCustomPrompt="1"/>
          </p:nvPr>
        </p:nvSpPr>
        <p:spPr>
          <a:xfrm>
            <a:off x="4929446" y="4458249"/>
            <a:ext cx="5818910" cy="1655762"/>
          </a:xfrm>
        </p:spPr>
        <p:txBody>
          <a:bodyPr/>
          <a:lstStyle>
            <a:lvl1pPr marL="0" indent="0" algn="l">
              <a:buNone/>
              <a:defRPr sz="2400" b="1"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4" name="Date Placeholder 3">
            <a:extLst>
              <a:ext uri="{FF2B5EF4-FFF2-40B4-BE49-F238E27FC236}">
                <a16:creationId xmlns:a16="http://schemas.microsoft.com/office/drawing/2014/main" id="{7D8D9829-94B0-5C8E-EFFE-F122D2E0A618}"/>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2A5C70AF-3161-73EF-4B54-4E9BE2B211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7B64556-ADB7-AB98-626E-E6920074E5D6}"/>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9388440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C83E-8922-5B58-B8E6-E3AED9185D15}"/>
              </a:ext>
            </a:extLst>
          </p:cNvPr>
          <p:cNvSpPr>
            <a:spLocks noGrp="1"/>
          </p:cNvSpPr>
          <p:nvPr>
            <p:ph type="title" hasCustomPrompt="1"/>
          </p:nvPr>
        </p:nvSpPr>
        <p:spPr>
          <a:xfrm>
            <a:off x="839788" y="365125"/>
            <a:ext cx="10515600" cy="1325563"/>
          </a:xfrm>
        </p:spPr>
        <p:txBody>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C99A291D-B19C-F0E6-1752-4BB7D2B50E7F}"/>
              </a:ext>
            </a:extLst>
          </p:cNvPr>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BC94680-5A6E-A43B-A3C5-F51D25C850E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EC76684A-9502-94B6-EF1F-00BF2855D912}"/>
              </a:ext>
            </a:extLst>
          </p:cNvPr>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097EABEA-38BF-4FE9-4CDF-C45737D232A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137EF0CE-6C02-E22A-1C19-EAEC830AF432}"/>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8" name="Footer Placeholder 7">
            <a:extLst>
              <a:ext uri="{FF2B5EF4-FFF2-40B4-BE49-F238E27FC236}">
                <a16:creationId xmlns:a16="http://schemas.microsoft.com/office/drawing/2014/main" id="{72CAE2B4-C443-5C07-7E3E-43EF88242BF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27C608CA-66CA-C17A-9530-3A8A3546CBE0}"/>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8590231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B75A6-F4FC-1F74-2A1A-EF806A42A1EC}"/>
              </a:ext>
            </a:extLst>
          </p:cNvPr>
          <p:cNvSpPr>
            <a:spLocks noGrp="1"/>
          </p:cNvSpPr>
          <p:nvPr>
            <p:ph type="title" hasCustomPrompt="1"/>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47BF39A9-B90C-07BA-0AA9-953325FF7C64}"/>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4" name="Footer Placeholder 3">
            <a:extLst>
              <a:ext uri="{FF2B5EF4-FFF2-40B4-BE49-F238E27FC236}">
                <a16:creationId xmlns:a16="http://schemas.microsoft.com/office/drawing/2014/main" id="{26710CA9-C6B2-0195-EDB1-A7B83034084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6F104934-AB1B-9F44-3642-3679D5505611}"/>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1712205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CDCBE0-E1DB-5363-F52F-C9D3D4CE615A}"/>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3" name="Footer Placeholder 2">
            <a:extLst>
              <a:ext uri="{FF2B5EF4-FFF2-40B4-BE49-F238E27FC236}">
                <a16:creationId xmlns:a16="http://schemas.microsoft.com/office/drawing/2014/main" id="{03616F3A-B2FA-06E4-C9B2-265376527A28}"/>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3C79D6D6-EF8C-90FF-FA89-E0E22AD99325}"/>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5892228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A9A8E-8177-8715-7DC6-DBD65028087C}"/>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378E0DAD-CC24-EFBF-234F-6E4BCA9E34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CE4C84BE-909F-A0A3-1323-392B8EC1E4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8357F4-2304-C8F1-899A-E58F460E1121}"/>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6" name="Footer Placeholder 5">
            <a:extLst>
              <a:ext uri="{FF2B5EF4-FFF2-40B4-BE49-F238E27FC236}">
                <a16:creationId xmlns:a16="http://schemas.microsoft.com/office/drawing/2014/main" id="{BFAAD6EC-495B-D707-9847-D1AA2FE060D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BE5655B-AD5C-5DC1-C7E7-D1D58778E29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6603421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3041A-9DBF-BC16-0F21-B027CEFC386F}"/>
              </a:ext>
            </a:extLst>
          </p:cNvPr>
          <p:cNvSpPr>
            <a:spLocks noGrp="1"/>
          </p:cNvSpPr>
          <p:nvPr>
            <p:ph type="title" hasCustomPrompt="1"/>
          </p:nvPr>
        </p:nvSpPr>
        <p:spPr>
          <a:xfrm>
            <a:off x="7254656" y="1568547"/>
            <a:ext cx="3932237" cy="1600200"/>
          </a:xfrm>
        </p:spPr>
        <p:txBody>
          <a:bodyPr anchor="b"/>
          <a:lstStyle>
            <a:lvl1pPr>
              <a:defRPr sz="3200"/>
            </a:lvl1pPr>
          </a:lstStyle>
          <a:p>
            <a:r>
              <a:rPr lang="en-US" dirty="0"/>
              <a:t>CLICK TO EDIT MASTER TITLE STYLE</a:t>
            </a:r>
            <a:endParaRPr lang="en-AU" dirty="0"/>
          </a:p>
        </p:txBody>
      </p:sp>
      <p:sp>
        <p:nvSpPr>
          <p:cNvPr id="3" name="Picture Placeholder 2">
            <a:extLst>
              <a:ext uri="{FF2B5EF4-FFF2-40B4-BE49-F238E27FC236}">
                <a16:creationId xmlns:a16="http://schemas.microsoft.com/office/drawing/2014/main" id="{8842106E-D4EB-395C-0AB3-7A8DE949161A}"/>
              </a:ext>
            </a:extLst>
          </p:cNvPr>
          <p:cNvSpPr>
            <a:spLocks noGrp="1"/>
          </p:cNvSpPr>
          <p:nvPr>
            <p:ph type="pic" idx="1"/>
          </p:nvPr>
        </p:nvSpPr>
        <p:spPr>
          <a:xfrm>
            <a:off x="731520" y="731520"/>
            <a:ext cx="6278880" cy="53879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4" name="Text Placeholder 3">
            <a:extLst>
              <a:ext uri="{FF2B5EF4-FFF2-40B4-BE49-F238E27FC236}">
                <a16:creationId xmlns:a16="http://schemas.microsoft.com/office/drawing/2014/main" id="{F7BB378B-2FC8-0A29-AA87-349BE9C6F981}"/>
              </a:ext>
            </a:extLst>
          </p:cNvPr>
          <p:cNvSpPr>
            <a:spLocks noGrp="1"/>
          </p:cNvSpPr>
          <p:nvPr>
            <p:ph type="body" sz="half" idx="2"/>
          </p:nvPr>
        </p:nvSpPr>
        <p:spPr>
          <a:xfrm>
            <a:off x="7254656" y="3168747"/>
            <a:ext cx="3932237" cy="228951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C62E7C8-3E14-63E3-3243-C337BE895BF1}"/>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6" name="Footer Placeholder 5">
            <a:extLst>
              <a:ext uri="{FF2B5EF4-FFF2-40B4-BE49-F238E27FC236}">
                <a16:creationId xmlns:a16="http://schemas.microsoft.com/office/drawing/2014/main" id="{874F5737-EEAB-A1DB-62B6-A44FE0172B5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785BCE3-436F-50E7-BBBB-2B6E996F0739}"/>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3787548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CF496-715B-490B-392D-15A4A2A83BCF}"/>
              </a:ext>
            </a:extLst>
          </p:cNvPr>
          <p:cNvSpPr>
            <a:spLocks noGrp="1"/>
          </p:cNvSpPr>
          <p:nvPr>
            <p:ph type="title" hasCustomPrompt="1"/>
          </p:nvPr>
        </p:nvSpPr>
        <p:spPr/>
        <p:txBody>
          <a:bodyPr/>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5D9551A2-8B0E-DF04-232A-F79DF4F8D60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2992BB66-6217-FED2-FC20-39418A537A36}"/>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01B8471A-26B7-C46D-326A-978243F9D94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7D826A0-44F7-C0C8-D62E-000ECB3DA44B}"/>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1338012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F07C2-45C4-2F76-42E6-3F32EE865595}"/>
              </a:ext>
            </a:extLst>
          </p:cNvPr>
          <p:cNvSpPr>
            <a:spLocks noGrp="1"/>
          </p:cNvSpPr>
          <p:nvPr>
            <p:ph type="title" orient="vert" hasCustomPrompt="1"/>
          </p:nvPr>
        </p:nvSpPr>
        <p:spPr>
          <a:xfrm>
            <a:off x="8724900" y="365125"/>
            <a:ext cx="2628900" cy="5811838"/>
          </a:xfrm>
        </p:spPr>
        <p:txBody>
          <a:bodyPr vert="eaVert"/>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1A3CAE1F-587F-CADB-9165-38A4750A3EF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E8F40AED-C15C-216A-5147-5E9F4FF37859}"/>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698B56CE-80CD-B45E-50EE-35B40D07BD8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2C99DFA-C5E7-5613-DC57-35FC092942BA}"/>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4944384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E0D74E31-C021-7BD5-CA4E-D048A01C301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0095" cy="6858000"/>
          </a:xfrm>
          <a:prstGeom prst="rect">
            <a:avLst/>
          </a:prstGeom>
        </p:spPr>
      </p:pic>
      <p:sp>
        <p:nvSpPr>
          <p:cNvPr id="2" name="Title 1">
            <a:extLst>
              <a:ext uri="{FF2B5EF4-FFF2-40B4-BE49-F238E27FC236}">
                <a16:creationId xmlns:a16="http://schemas.microsoft.com/office/drawing/2014/main" id="{08D627CC-1CEF-DACD-12CF-86C51E4C89B2}"/>
              </a:ext>
            </a:extLst>
          </p:cNvPr>
          <p:cNvSpPr>
            <a:spLocks noGrp="1"/>
          </p:cNvSpPr>
          <p:nvPr>
            <p:ph type="ctrTitle" hasCustomPrompt="1"/>
          </p:nvPr>
        </p:nvSpPr>
        <p:spPr>
          <a:xfrm>
            <a:off x="4929446" y="1978574"/>
            <a:ext cx="5818910" cy="2387600"/>
          </a:xfrm>
        </p:spPr>
        <p:txBody>
          <a:bodyPr anchor="b"/>
          <a:lstStyle>
            <a:lvl1pPr algn="l">
              <a:defRPr sz="6000"/>
            </a:lvl1pPr>
          </a:lstStyle>
          <a:p>
            <a:r>
              <a:rPr lang="en-US" dirty="0"/>
              <a:t>CLICK TO EDIT MASTER TITLE STYLE</a:t>
            </a:r>
            <a:endParaRPr lang="en-AU" dirty="0"/>
          </a:p>
        </p:txBody>
      </p:sp>
      <p:sp>
        <p:nvSpPr>
          <p:cNvPr id="3" name="Subtitle 2">
            <a:extLst>
              <a:ext uri="{FF2B5EF4-FFF2-40B4-BE49-F238E27FC236}">
                <a16:creationId xmlns:a16="http://schemas.microsoft.com/office/drawing/2014/main" id="{94358B87-3BFB-9C9F-14C9-14C12126220B}"/>
              </a:ext>
            </a:extLst>
          </p:cNvPr>
          <p:cNvSpPr>
            <a:spLocks noGrp="1"/>
          </p:cNvSpPr>
          <p:nvPr>
            <p:ph type="subTitle" idx="1" hasCustomPrompt="1"/>
          </p:nvPr>
        </p:nvSpPr>
        <p:spPr>
          <a:xfrm>
            <a:off x="4929446" y="4458249"/>
            <a:ext cx="5818910" cy="1655762"/>
          </a:xfrm>
        </p:spPr>
        <p:txBody>
          <a:bodyPr/>
          <a:lstStyle>
            <a:lvl1pPr marL="0" indent="0" algn="l">
              <a:buNone/>
              <a:defRPr sz="2400" b="1" spc="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AU" dirty="0"/>
          </a:p>
        </p:txBody>
      </p:sp>
      <p:sp>
        <p:nvSpPr>
          <p:cNvPr id="4" name="Date Placeholder 3">
            <a:extLst>
              <a:ext uri="{FF2B5EF4-FFF2-40B4-BE49-F238E27FC236}">
                <a16:creationId xmlns:a16="http://schemas.microsoft.com/office/drawing/2014/main" id="{7D8D9829-94B0-5C8E-EFFE-F122D2E0A618}"/>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2A5C70AF-3161-73EF-4B54-4E9BE2B211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07B64556-ADB7-AB98-626E-E6920074E5D6}"/>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18347787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AE170-36F3-7702-CFF6-881417A5226E}"/>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9612588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a:xfrm>
            <a:off x="838200" y="1417017"/>
            <a:ext cx="10515600" cy="4023965"/>
          </a:xfrm>
        </p:spPr>
        <p:txBody>
          <a:bodyPr anchor="ctr"/>
          <a:lstStyle>
            <a:lvl1pPr>
              <a:lnSpc>
                <a:spcPct val="120000"/>
              </a:lnSpc>
              <a:spcAft>
                <a:spcPts val="600"/>
              </a:spcAft>
              <a:defRPr sz="3000"/>
            </a:lvl1pPr>
            <a:lvl2pPr>
              <a:lnSpc>
                <a:spcPct val="120000"/>
              </a:lnSpc>
              <a:spcAft>
                <a:spcPts val="600"/>
              </a:spcAft>
              <a:defRPr/>
            </a:lvl2pPr>
            <a:lvl3pPr>
              <a:lnSpc>
                <a:spcPct val="120000"/>
              </a:lnSpc>
              <a:spcAft>
                <a:spcPts val="600"/>
              </a:spcAft>
              <a:defRPr/>
            </a:lvl3pPr>
            <a:lvl4pPr>
              <a:lnSpc>
                <a:spcPct val="120000"/>
              </a:lnSpc>
              <a:spcAft>
                <a:spcPts val="600"/>
              </a:spcAft>
              <a:defRPr/>
            </a:lvl4pPr>
            <a:lvl5pPr>
              <a:lnSpc>
                <a:spcPct val="120000"/>
              </a:lnSpc>
              <a:spcAft>
                <a:spcPts val="6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948369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AE170-36F3-7702-CFF6-881417A5226E}"/>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2450039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1465342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7645EB5-B3CC-531B-6B53-CC2093F8B8A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2475914" y="1179000"/>
            <a:ext cx="8871535" cy="2852737"/>
          </a:xfrm>
        </p:spPr>
        <p:txBody>
          <a:bodyPr anchor="b"/>
          <a:lstStyle>
            <a:lvl1pPr algn="l">
              <a:defRPr sz="6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2475914" y="4058725"/>
            <a:ext cx="8871535" cy="1500187"/>
          </a:xfrm>
        </p:spPr>
        <p:txBody>
          <a:bodyPr/>
          <a:lstStyle>
            <a:lvl1pPr marL="0" indent="0" algn="l">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0913329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3" y="0"/>
            <a:ext cx="12191045"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206162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3" y="0"/>
            <a:ext cx="12191045"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8707503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3" y="0"/>
            <a:ext cx="12191045"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solidFill>
                  <a:srgbClr val="223279"/>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872554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0DFEF-679A-242E-69E9-2ACE94309A62}"/>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91E49C9A-F550-06B5-8523-77E5E83E50E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ACF70AF8-0884-EEE3-40ED-2B17083C4F5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6771640D-4C62-FA08-60CB-A14EA950DD8A}"/>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6" name="Footer Placeholder 5">
            <a:extLst>
              <a:ext uri="{FF2B5EF4-FFF2-40B4-BE49-F238E27FC236}">
                <a16:creationId xmlns:a16="http://schemas.microsoft.com/office/drawing/2014/main" id="{B1E690B5-0C3E-062F-C4BF-C67BD286199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A6BD072-3937-BCDD-AF44-5C6C163799B5}"/>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18271735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1C83E-8922-5B58-B8E6-E3AED9185D15}"/>
              </a:ext>
            </a:extLst>
          </p:cNvPr>
          <p:cNvSpPr>
            <a:spLocks noGrp="1"/>
          </p:cNvSpPr>
          <p:nvPr>
            <p:ph type="title" hasCustomPrompt="1"/>
          </p:nvPr>
        </p:nvSpPr>
        <p:spPr>
          <a:xfrm>
            <a:off x="839788" y="365125"/>
            <a:ext cx="10515600" cy="1325563"/>
          </a:xfrm>
        </p:spPr>
        <p:txBody>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C99A291D-B19C-F0E6-1752-4BB7D2B50E7F}"/>
              </a:ext>
            </a:extLst>
          </p:cNvPr>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7BC94680-5A6E-A43B-A3C5-F51D25C850E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Text Placeholder 4">
            <a:extLst>
              <a:ext uri="{FF2B5EF4-FFF2-40B4-BE49-F238E27FC236}">
                <a16:creationId xmlns:a16="http://schemas.microsoft.com/office/drawing/2014/main" id="{EC76684A-9502-94B6-EF1F-00BF2855D912}"/>
              </a:ext>
            </a:extLst>
          </p:cNvPr>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097EABEA-38BF-4FE9-4CDF-C45737D232A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7" name="Date Placeholder 6">
            <a:extLst>
              <a:ext uri="{FF2B5EF4-FFF2-40B4-BE49-F238E27FC236}">
                <a16:creationId xmlns:a16="http://schemas.microsoft.com/office/drawing/2014/main" id="{137EF0CE-6C02-E22A-1C19-EAEC830AF432}"/>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8" name="Footer Placeholder 7">
            <a:extLst>
              <a:ext uri="{FF2B5EF4-FFF2-40B4-BE49-F238E27FC236}">
                <a16:creationId xmlns:a16="http://schemas.microsoft.com/office/drawing/2014/main" id="{72CAE2B4-C443-5C07-7E3E-43EF88242BF0}"/>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27C608CA-66CA-C17A-9530-3A8A3546CBE0}"/>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3304911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B75A6-F4FC-1F74-2A1A-EF806A42A1EC}"/>
              </a:ext>
            </a:extLst>
          </p:cNvPr>
          <p:cNvSpPr>
            <a:spLocks noGrp="1"/>
          </p:cNvSpPr>
          <p:nvPr>
            <p:ph type="title" hasCustomPrompt="1"/>
          </p:nvPr>
        </p:nvSpPr>
        <p:spPr/>
        <p:txBody>
          <a:bodyPr/>
          <a:lstStyle/>
          <a:p>
            <a:r>
              <a:rPr lang="en-US" dirty="0"/>
              <a:t>CLICK TO EDIT MASTER TITLE STYLE</a:t>
            </a:r>
            <a:endParaRPr lang="en-AU" dirty="0"/>
          </a:p>
        </p:txBody>
      </p:sp>
      <p:sp>
        <p:nvSpPr>
          <p:cNvPr id="3" name="Date Placeholder 2">
            <a:extLst>
              <a:ext uri="{FF2B5EF4-FFF2-40B4-BE49-F238E27FC236}">
                <a16:creationId xmlns:a16="http://schemas.microsoft.com/office/drawing/2014/main" id="{47BF39A9-B90C-07BA-0AA9-953325FF7C64}"/>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4" name="Footer Placeholder 3">
            <a:extLst>
              <a:ext uri="{FF2B5EF4-FFF2-40B4-BE49-F238E27FC236}">
                <a16:creationId xmlns:a16="http://schemas.microsoft.com/office/drawing/2014/main" id="{26710CA9-C6B2-0195-EDB1-A7B830340846}"/>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6F104934-AB1B-9F44-3642-3679D5505611}"/>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0821550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ECDCBE0-E1DB-5363-F52F-C9D3D4CE615A}"/>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3" name="Footer Placeholder 2">
            <a:extLst>
              <a:ext uri="{FF2B5EF4-FFF2-40B4-BE49-F238E27FC236}">
                <a16:creationId xmlns:a16="http://schemas.microsoft.com/office/drawing/2014/main" id="{03616F3A-B2FA-06E4-C9B2-265376527A28}"/>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3C79D6D6-EF8C-90FF-FA89-E0E22AD99325}"/>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115481475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A9A8E-8177-8715-7DC6-DBD65028087C}"/>
              </a:ext>
            </a:extLst>
          </p:cNvPr>
          <p:cNvSpPr>
            <a:spLocks noGrp="1"/>
          </p:cNvSpPr>
          <p:nvPr>
            <p:ph type="title" hasCustomPrompt="1"/>
          </p:nvPr>
        </p:nvSpPr>
        <p:spPr>
          <a:xfrm>
            <a:off x="839788" y="457200"/>
            <a:ext cx="3932237" cy="1600200"/>
          </a:xfrm>
        </p:spPr>
        <p:txBody>
          <a:bodyPr anchor="b"/>
          <a:lstStyle>
            <a:lvl1pPr>
              <a:defRPr sz="3200"/>
            </a:lvl1p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378E0DAD-CC24-EFBF-234F-6E4BCA9E34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Text Placeholder 3">
            <a:extLst>
              <a:ext uri="{FF2B5EF4-FFF2-40B4-BE49-F238E27FC236}">
                <a16:creationId xmlns:a16="http://schemas.microsoft.com/office/drawing/2014/main" id="{CE4C84BE-909F-A0A3-1323-392B8EC1E4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78357F4-2304-C8F1-899A-E58F460E1121}"/>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6" name="Footer Placeholder 5">
            <a:extLst>
              <a:ext uri="{FF2B5EF4-FFF2-40B4-BE49-F238E27FC236}">
                <a16:creationId xmlns:a16="http://schemas.microsoft.com/office/drawing/2014/main" id="{BFAAD6EC-495B-D707-9847-D1AA2FE060D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BE5655B-AD5C-5DC1-C7E7-D1D58778E29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307572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CB735B9-2387-7336-BE86-DA95EAB5425B}"/>
              </a:ext>
            </a:extLst>
          </p:cNvPr>
          <p:cNvSpPr>
            <a:spLocks noGrp="1"/>
          </p:cNvSpPr>
          <p:nvPr>
            <p:ph idx="1"/>
          </p:nvPr>
        </p:nvSpPr>
        <p:spPr>
          <a:xfrm>
            <a:off x="838200" y="1417017"/>
            <a:ext cx="10515600" cy="4023965"/>
          </a:xfrm>
        </p:spPr>
        <p:txBody>
          <a:bodyPr anchor="ctr"/>
          <a:lstStyle>
            <a:lvl1pPr>
              <a:lnSpc>
                <a:spcPct val="120000"/>
              </a:lnSpc>
              <a:spcAft>
                <a:spcPts val="600"/>
              </a:spcAft>
              <a:defRPr sz="3000"/>
            </a:lvl1pPr>
            <a:lvl2pPr>
              <a:lnSpc>
                <a:spcPct val="120000"/>
              </a:lnSpc>
              <a:spcAft>
                <a:spcPts val="600"/>
              </a:spcAft>
              <a:defRPr/>
            </a:lvl2pPr>
            <a:lvl3pPr>
              <a:lnSpc>
                <a:spcPct val="120000"/>
              </a:lnSpc>
              <a:spcAft>
                <a:spcPts val="600"/>
              </a:spcAft>
              <a:defRPr/>
            </a:lvl3pPr>
            <a:lvl4pPr>
              <a:lnSpc>
                <a:spcPct val="120000"/>
              </a:lnSpc>
              <a:spcAft>
                <a:spcPts val="600"/>
              </a:spcAft>
              <a:defRPr/>
            </a:lvl4pPr>
            <a:lvl5pPr>
              <a:lnSpc>
                <a:spcPct val="120000"/>
              </a:lnSpc>
              <a:spcAft>
                <a:spcPts val="600"/>
              </a:spcAf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a:extLst>
              <a:ext uri="{FF2B5EF4-FFF2-40B4-BE49-F238E27FC236}">
                <a16:creationId xmlns:a16="http://schemas.microsoft.com/office/drawing/2014/main" id="{F3DDA81A-B5F8-1F31-180A-C4FAB3A45C7C}"/>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DA7C5C11-2E3E-754D-ED2F-6690454ED526}"/>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DA9F0A9-F632-B445-99FC-47B17156B2D3}"/>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7734636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63041A-9DBF-BC16-0F21-B027CEFC386F}"/>
              </a:ext>
            </a:extLst>
          </p:cNvPr>
          <p:cNvSpPr>
            <a:spLocks noGrp="1"/>
          </p:cNvSpPr>
          <p:nvPr>
            <p:ph type="title" hasCustomPrompt="1"/>
          </p:nvPr>
        </p:nvSpPr>
        <p:spPr>
          <a:xfrm>
            <a:off x="7254656" y="1568547"/>
            <a:ext cx="3932237" cy="1600200"/>
          </a:xfrm>
        </p:spPr>
        <p:txBody>
          <a:bodyPr anchor="b"/>
          <a:lstStyle>
            <a:lvl1pPr>
              <a:defRPr sz="3200"/>
            </a:lvl1pPr>
          </a:lstStyle>
          <a:p>
            <a:r>
              <a:rPr lang="en-US" dirty="0"/>
              <a:t>CLICK TO EDIT MASTER TITLE STYLE</a:t>
            </a:r>
            <a:endParaRPr lang="en-AU" dirty="0"/>
          </a:p>
        </p:txBody>
      </p:sp>
      <p:sp>
        <p:nvSpPr>
          <p:cNvPr id="3" name="Picture Placeholder 2">
            <a:extLst>
              <a:ext uri="{FF2B5EF4-FFF2-40B4-BE49-F238E27FC236}">
                <a16:creationId xmlns:a16="http://schemas.microsoft.com/office/drawing/2014/main" id="{8842106E-D4EB-395C-0AB3-7A8DE949161A}"/>
              </a:ext>
            </a:extLst>
          </p:cNvPr>
          <p:cNvSpPr>
            <a:spLocks noGrp="1"/>
          </p:cNvSpPr>
          <p:nvPr>
            <p:ph type="pic" idx="1"/>
          </p:nvPr>
        </p:nvSpPr>
        <p:spPr>
          <a:xfrm>
            <a:off x="731520" y="731520"/>
            <a:ext cx="6278880" cy="53879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AU"/>
          </a:p>
        </p:txBody>
      </p:sp>
      <p:sp>
        <p:nvSpPr>
          <p:cNvPr id="4" name="Text Placeholder 3">
            <a:extLst>
              <a:ext uri="{FF2B5EF4-FFF2-40B4-BE49-F238E27FC236}">
                <a16:creationId xmlns:a16="http://schemas.microsoft.com/office/drawing/2014/main" id="{F7BB378B-2FC8-0A29-AA87-349BE9C6F981}"/>
              </a:ext>
            </a:extLst>
          </p:cNvPr>
          <p:cNvSpPr>
            <a:spLocks noGrp="1"/>
          </p:cNvSpPr>
          <p:nvPr>
            <p:ph type="body" sz="half" idx="2"/>
          </p:nvPr>
        </p:nvSpPr>
        <p:spPr>
          <a:xfrm>
            <a:off x="7254656" y="3168747"/>
            <a:ext cx="3932237" cy="228951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C62E7C8-3E14-63E3-3243-C337BE895BF1}"/>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6" name="Footer Placeholder 5">
            <a:extLst>
              <a:ext uri="{FF2B5EF4-FFF2-40B4-BE49-F238E27FC236}">
                <a16:creationId xmlns:a16="http://schemas.microsoft.com/office/drawing/2014/main" id="{874F5737-EEAB-A1DB-62B6-A44FE0172B55}"/>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4785BCE3-436F-50E7-BBBB-2B6E996F0739}"/>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19165560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DCF496-715B-490B-392D-15A4A2A83BCF}"/>
              </a:ext>
            </a:extLst>
          </p:cNvPr>
          <p:cNvSpPr>
            <a:spLocks noGrp="1"/>
          </p:cNvSpPr>
          <p:nvPr>
            <p:ph type="title" hasCustomPrompt="1"/>
          </p:nvPr>
        </p:nvSpPr>
        <p:spPr/>
        <p:txBody>
          <a:bodyPr/>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5D9551A2-8B0E-DF04-232A-F79DF4F8D60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2992BB66-6217-FED2-FC20-39418A537A36}"/>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01B8471A-26B7-C46D-326A-978243F9D94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7D826A0-44F7-C0C8-D62E-000ECB3DA44B}"/>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9072904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DFF07C2-45C4-2F76-42E6-3F32EE865595}"/>
              </a:ext>
            </a:extLst>
          </p:cNvPr>
          <p:cNvSpPr>
            <a:spLocks noGrp="1"/>
          </p:cNvSpPr>
          <p:nvPr>
            <p:ph type="title" orient="vert" hasCustomPrompt="1"/>
          </p:nvPr>
        </p:nvSpPr>
        <p:spPr>
          <a:xfrm>
            <a:off x="8724900" y="365125"/>
            <a:ext cx="2628900" cy="5811838"/>
          </a:xfrm>
        </p:spPr>
        <p:txBody>
          <a:bodyPr vert="eaVert"/>
          <a:lstStyle/>
          <a:p>
            <a:r>
              <a:rPr lang="en-US" dirty="0"/>
              <a:t>CLICK TO EDIT MASTER TITLE STYLE</a:t>
            </a:r>
            <a:endParaRPr lang="en-AU" dirty="0"/>
          </a:p>
        </p:txBody>
      </p:sp>
      <p:sp>
        <p:nvSpPr>
          <p:cNvPr id="3" name="Vertical Text Placeholder 2">
            <a:extLst>
              <a:ext uri="{FF2B5EF4-FFF2-40B4-BE49-F238E27FC236}">
                <a16:creationId xmlns:a16="http://schemas.microsoft.com/office/drawing/2014/main" id="{1A3CAE1F-587F-CADB-9165-38A4750A3EF4}"/>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Date Placeholder 3">
            <a:extLst>
              <a:ext uri="{FF2B5EF4-FFF2-40B4-BE49-F238E27FC236}">
                <a16:creationId xmlns:a16="http://schemas.microsoft.com/office/drawing/2014/main" id="{E8F40AED-C15C-216A-5147-5E9F4FF37859}"/>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698B56CE-80CD-B45E-50EE-35B40D07BD8D}"/>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82C99DFA-C5E7-5613-DC57-35FC092942BA}"/>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060079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441425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7645EB5-B3CC-531B-6B53-CC2093F8B8A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2475914" y="1179000"/>
            <a:ext cx="8871535" cy="2852737"/>
          </a:xfrm>
        </p:spPr>
        <p:txBody>
          <a:bodyPr anchor="b"/>
          <a:lstStyle>
            <a:lvl1pPr algn="l">
              <a:defRPr sz="6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2475914" y="4058725"/>
            <a:ext cx="8871535" cy="1500187"/>
          </a:xfrm>
        </p:spPr>
        <p:txBody>
          <a:bodyPr/>
          <a:lstStyle>
            <a:lvl1pPr marL="0" indent="0" algn="l">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6657575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439726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4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390015"/>
            <a:ext cx="10515600" cy="2852737"/>
          </a:xfrm>
        </p:spPr>
        <p:txBody>
          <a:bodyPr anchor="b">
            <a:normAutofit/>
          </a:bodyPr>
          <a:lstStyle>
            <a:lvl1pPr algn="ctr">
              <a:defRPr sz="5000">
                <a:solidFill>
                  <a:schemeClr val="bg1"/>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269740"/>
            <a:ext cx="10515600" cy="1500187"/>
          </a:xfrm>
        </p:spPr>
        <p:txBody>
          <a:bodyPr/>
          <a:lstStyle>
            <a:lvl1pPr marL="0" indent="0" algn="ctr">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936292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3_Section Head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B7AAD71-0CA9-3862-9428-65FE21E4D94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5"/>
          </a:xfrm>
          <a:prstGeom prst="rect">
            <a:avLst/>
          </a:prstGeom>
        </p:spPr>
      </p:pic>
      <p:sp>
        <p:nvSpPr>
          <p:cNvPr id="2" name="Title 1">
            <a:extLst>
              <a:ext uri="{FF2B5EF4-FFF2-40B4-BE49-F238E27FC236}">
                <a16:creationId xmlns:a16="http://schemas.microsoft.com/office/drawing/2014/main" id="{C8426B1C-DD17-9A2D-FB56-397FC35292FB}"/>
              </a:ext>
            </a:extLst>
          </p:cNvPr>
          <p:cNvSpPr>
            <a:spLocks noGrp="1"/>
          </p:cNvSpPr>
          <p:nvPr>
            <p:ph type="title" hasCustomPrompt="1"/>
          </p:nvPr>
        </p:nvSpPr>
        <p:spPr>
          <a:xfrm>
            <a:off x="831850" y="1179000"/>
            <a:ext cx="10515600" cy="2852737"/>
          </a:xfrm>
        </p:spPr>
        <p:txBody>
          <a:bodyPr anchor="b">
            <a:normAutofit/>
          </a:bodyPr>
          <a:lstStyle>
            <a:lvl1pPr algn="ctr">
              <a:defRPr sz="5000">
                <a:solidFill>
                  <a:srgbClr val="223279"/>
                </a:solidFill>
              </a:defRPr>
            </a:lvl1p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0F0E4846-20B1-B15F-F4C6-09BF179B4FC9}"/>
              </a:ext>
            </a:extLst>
          </p:cNvPr>
          <p:cNvSpPr>
            <a:spLocks noGrp="1"/>
          </p:cNvSpPr>
          <p:nvPr>
            <p:ph type="body" idx="1"/>
          </p:nvPr>
        </p:nvSpPr>
        <p:spPr>
          <a:xfrm>
            <a:off x="831850" y="4058725"/>
            <a:ext cx="10515600" cy="1500187"/>
          </a:xfrm>
        </p:spPr>
        <p:txBody>
          <a:bodyPr/>
          <a:lstStyle>
            <a:lvl1pPr marL="0" indent="0" algn="ctr">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6080AC51-1F36-8B75-17C1-DBB0690AE815}"/>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C3706B18-3DEE-3E55-CCA6-F114B3F17A7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5DC5E4B-7BC3-93F3-16D8-338B8B6C630E}"/>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3678055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0DFEF-679A-242E-69E9-2ACE94309A62}"/>
              </a:ext>
            </a:extLst>
          </p:cNvPr>
          <p:cNvSpPr>
            <a:spLocks noGrp="1"/>
          </p:cNvSpPr>
          <p:nvPr>
            <p:ph type="title" hasCustomPrompt="1"/>
          </p:nvPr>
        </p:nvSpPr>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91E49C9A-F550-06B5-8523-77E5E83E50E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4" name="Content Placeholder 3">
            <a:extLst>
              <a:ext uri="{FF2B5EF4-FFF2-40B4-BE49-F238E27FC236}">
                <a16:creationId xmlns:a16="http://schemas.microsoft.com/office/drawing/2014/main" id="{ACF70AF8-0884-EEE3-40ED-2B17083C4F5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a:p>
        </p:txBody>
      </p:sp>
      <p:sp>
        <p:nvSpPr>
          <p:cNvPr id="5" name="Date Placeholder 4">
            <a:extLst>
              <a:ext uri="{FF2B5EF4-FFF2-40B4-BE49-F238E27FC236}">
                <a16:creationId xmlns:a16="http://schemas.microsoft.com/office/drawing/2014/main" id="{6771640D-4C62-FA08-60CB-A14EA950DD8A}"/>
              </a:ext>
            </a:extLst>
          </p:cNvPr>
          <p:cNvSpPr>
            <a:spLocks noGrp="1"/>
          </p:cNvSpPr>
          <p:nvPr>
            <p:ph type="dt" sz="half" idx="10"/>
          </p:nvPr>
        </p:nvSpPr>
        <p:spPr/>
        <p:txBody>
          <a:bodyPr/>
          <a:lstStyle/>
          <a:p>
            <a:fld id="{F749D480-A6B1-4868-8BBF-5726FE180CAB}" type="datetimeFigureOut">
              <a:rPr lang="en-AU" smtClean="0"/>
              <a:t>14/3/2024</a:t>
            </a:fld>
            <a:endParaRPr lang="en-AU"/>
          </a:p>
        </p:txBody>
      </p:sp>
      <p:sp>
        <p:nvSpPr>
          <p:cNvPr id="6" name="Footer Placeholder 5">
            <a:extLst>
              <a:ext uri="{FF2B5EF4-FFF2-40B4-BE49-F238E27FC236}">
                <a16:creationId xmlns:a16="http://schemas.microsoft.com/office/drawing/2014/main" id="{B1E690B5-0C3E-062F-C4BF-C67BD2861992}"/>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EA6BD072-3937-BCDD-AF44-5C6C163799B5}"/>
              </a:ext>
            </a:extLst>
          </p:cNvPr>
          <p:cNvSpPr>
            <a:spLocks noGrp="1"/>
          </p:cNvSpPr>
          <p:nvPr>
            <p:ph type="sldNum" sz="quarter" idx="12"/>
          </p:nvPr>
        </p:nvSpPr>
        <p:spPr/>
        <p:txBody>
          <a:bodyPr/>
          <a:lstStyle/>
          <a:p>
            <a:fld id="{CB89E30A-8838-45EB-8C56-A2B01BF18ACA}" type="slidenum">
              <a:rPr lang="en-AU" smtClean="0"/>
              <a:t>‹#›</a:t>
            </a:fld>
            <a:endParaRPr lang="en-AU"/>
          </a:p>
        </p:txBody>
      </p:sp>
    </p:spTree>
    <p:extLst>
      <p:ext uri="{BB962C8B-B14F-4D97-AF65-F5344CB8AC3E}">
        <p14:creationId xmlns:p14="http://schemas.microsoft.com/office/powerpoint/2010/main" val="20682710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7.jp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F6F1411-80E2-7841-FA0A-561CD642151B}"/>
              </a:ext>
            </a:extLst>
          </p:cNvPr>
          <p:cNvPicPr>
            <a:picLocks noChangeAspect="1"/>
          </p:cNvPicPr>
          <p:nvPr/>
        </p:nvPicPr>
        <p:blipFill>
          <a:blip r:embed="rId18">
            <a:extLst>
              <a:ext uri="{28A0092B-C50C-407E-A947-70E740481C1C}">
                <a14:useLocalDpi xmlns:a14="http://schemas.microsoft.com/office/drawing/2010/main" val="0"/>
              </a:ext>
            </a:extLst>
          </a:blip>
          <a:srcRect/>
          <a:stretch/>
        </p:blipFill>
        <p:spPr>
          <a:xfrm>
            <a:off x="952" y="0"/>
            <a:ext cx="12190095" cy="6858000"/>
          </a:xfrm>
          <a:prstGeom prst="rect">
            <a:avLst/>
          </a:prstGeom>
        </p:spPr>
      </p:pic>
      <p:sp>
        <p:nvSpPr>
          <p:cNvPr id="2" name="Title Placeholder 1">
            <a:extLst>
              <a:ext uri="{FF2B5EF4-FFF2-40B4-BE49-F238E27FC236}">
                <a16:creationId xmlns:a16="http://schemas.microsoft.com/office/drawing/2014/main" id="{09DF66B8-248D-0ECE-667D-DDFCB9513C86}"/>
              </a:ext>
            </a:extLst>
          </p:cNvPr>
          <p:cNvSpPr>
            <a:spLocks noGrp="1"/>
          </p:cNvSpPr>
          <p:nvPr>
            <p:ph type="title"/>
          </p:nvPr>
        </p:nvSpPr>
        <p:spPr>
          <a:xfrm>
            <a:off x="838200" y="681038"/>
            <a:ext cx="7981604" cy="1325563"/>
          </a:xfrm>
          <a:prstGeom prst="rect">
            <a:avLst/>
          </a:prstGeom>
        </p:spPr>
        <p:txBody>
          <a:bodyPr vert="horz" lIns="91440" tIns="45720" rIns="91440" bIns="45720" rtlCol="0" anchor="ctr">
            <a:normAutofit/>
          </a:body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DCB4A5E3-5417-BA6D-0174-0E9BF87B4162}"/>
              </a:ext>
            </a:extLst>
          </p:cNvPr>
          <p:cNvSpPr>
            <a:spLocks noGrp="1"/>
          </p:cNvSpPr>
          <p:nvPr>
            <p:ph type="body" idx="1"/>
          </p:nvPr>
        </p:nvSpPr>
        <p:spPr>
          <a:xfrm>
            <a:off x="838200" y="2152997"/>
            <a:ext cx="10515600" cy="402396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a:extLst>
              <a:ext uri="{FF2B5EF4-FFF2-40B4-BE49-F238E27FC236}">
                <a16:creationId xmlns:a16="http://schemas.microsoft.com/office/drawing/2014/main" id="{069F2247-8DF6-995B-0228-C24DD9D04F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A7A2620D-823E-2FB9-D18F-33D90DE741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580E2F3D-C75B-E126-F01E-560921F95A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89E30A-8838-45EB-8C56-A2B01BF18ACA}" type="slidenum">
              <a:rPr lang="en-AU" smtClean="0"/>
              <a:t>‹#›</a:t>
            </a:fld>
            <a:endParaRPr lang="en-AU"/>
          </a:p>
        </p:txBody>
      </p:sp>
    </p:spTree>
    <p:extLst>
      <p:ext uri="{BB962C8B-B14F-4D97-AF65-F5344CB8AC3E}">
        <p14:creationId xmlns:p14="http://schemas.microsoft.com/office/powerpoint/2010/main" val="26140631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914400" rtl="0" eaLnBrk="1" latinLnBrk="0" hangingPunct="1">
        <a:lnSpc>
          <a:spcPct val="75000"/>
        </a:lnSpc>
        <a:spcBef>
          <a:spcPct val="0"/>
        </a:spcBef>
        <a:buNone/>
        <a:defRPr sz="4400" b="1" kern="1200" spc="-150">
          <a:solidFill>
            <a:srgbClr val="223279"/>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F6F1411-80E2-7841-FA0A-561CD642151B}"/>
              </a:ext>
            </a:extLst>
          </p:cNvPr>
          <p:cNvPicPr>
            <a:picLocks noChangeAspect="1"/>
          </p:cNvPicPr>
          <p:nvPr/>
        </p:nvPicPr>
        <p:blipFill>
          <a:blip r:embed="rId18">
            <a:extLst>
              <a:ext uri="{28A0092B-C50C-407E-A947-70E740481C1C}">
                <a14:useLocalDpi xmlns:a14="http://schemas.microsoft.com/office/drawing/2010/main" val="0"/>
              </a:ext>
            </a:extLst>
          </a:blip>
          <a:srcRect/>
          <a:stretch/>
        </p:blipFill>
        <p:spPr>
          <a:xfrm>
            <a:off x="952" y="0"/>
            <a:ext cx="12190095" cy="6858000"/>
          </a:xfrm>
          <a:prstGeom prst="rect">
            <a:avLst/>
          </a:prstGeom>
        </p:spPr>
      </p:pic>
      <p:sp>
        <p:nvSpPr>
          <p:cNvPr id="2" name="Title Placeholder 1">
            <a:extLst>
              <a:ext uri="{FF2B5EF4-FFF2-40B4-BE49-F238E27FC236}">
                <a16:creationId xmlns:a16="http://schemas.microsoft.com/office/drawing/2014/main" id="{09DF66B8-248D-0ECE-667D-DDFCB9513C86}"/>
              </a:ext>
            </a:extLst>
          </p:cNvPr>
          <p:cNvSpPr>
            <a:spLocks noGrp="1"/>
          </p:cNvSpPr>
          <p:nvPr>
            <p:ph type="title"/>
          </p:nvPr>
        </p:nvSpPr>
        <p:spPr>
          <a:xfrm>
            <a:off x="838200" y="681038"/>
            <a:ext cx="7981604" cy="1325563"/>
          </a:xfrm>
          <a:prstGeom prst="rect">
            <a:avLst/>
          </a:prstGeom>
        </p:spPr>
        <p:txBody>
          <a:bodyPr vert="horz" lIns="91440" tIns="45720" rIns="91440" bIns="45720" rtlCol="0" anchor="ctr">
            <a:normAutofit/>
          </a:bodyPr>
          <a:lstStyle/>
          <a:p>
            <a:r>
              <a:rPr lang="en-GB"/>
              <a:t>Click to edit Master title style</a:t>
            </a:r>
            <a:endParaRPr lang="en-AU" dirty="0"/>
          </a:p>
        </p:txBody>
      </p:sp>
      <p:sp>
        <p:nvSpPr>
          <p:cNvPr id="3" name="Text Placeholder 2">
            <a:extLst>
              <a:ext uri="{FF2B5EF4-FFF2-40B4-BE49-F238E27FC236}">
                <a16:creationId xmlns:a16="http://schemas.microsoft.com/office/drawing/2014/main" id="{DCB4A5E3-5417-BA6D-0174-0E9BF87B4162}"/>
              </a:ext>
            </a:extLst>
          </p:cNvPr>
          <p:cNvSpPr>
            <a:spLocks noGrp="1"/>
          </p:cNvSpPr>
          <p:nvPr>
            <p:ph type="body" idx="1"/>
          </p:nvPr>
        </p:nvSpPr>
        <p:spPr>
          <a:xfrm>
            <a:off x="838200" y="2152997"/>
            <a:ext cx="10515600" cy="4023965"/>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AU" dirty="0"/>
          </a:p>
        </p:txBody>
      </p:sp>
      <p:sp>
        <p:nvSpPr>
          <p:cNvPr id="4" name="Date Placeholder 3">
            <a:extLst>
              <a:ext uri="{FF2B5EF4-FFF2-40B4-BE49-F238E27FC236}">
                <a16:creationId xmlns:a16="http://schemas.microsoft.com/office/drawing/2014/main" id="{069F2247-8DF6-995B-0228-C24DD9D04FB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9D480-A6B1-4868-8BBF-5726FE180CAB}" type="datetimeFigureOut">
              <a:rPr lang="en-AU" smtClean="0"/>
              <a:t>14/3/2024</a:t>
            </a:fld>
            <a:endParaRPr lang="en-AU"/>
          </a:p>
        </p:txBody>
      </p:sp>
      <p:sp>
        <p:nvSpPr>
          <p:cNvPr id="5" name="Footer Placeholder 4">
            <a:extLst>
              <a:ext uri="{FF2B5EF4-FFF2-40B4-BE49-F238E27FC236}">
                <a16:creationId xmlns:a16="http://schemas.microsoft.com/office/drawing/2014/main" id="{A7A2620D-823E-2FB9-D18F-33D90DE741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580E2F3D-C75B-E126-F01E-560921F95A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89E30A-8838-45EB-8C56-A2B01BF18ACA}" type="slidenum">
              <a:rPr lang="en-AU" smtClean="0"/>
              <a:t>‹#›</a:t>
            </a:fld>
            <a:endParaRPr lang="en-AU"/>
          </a:p>
        </p:txBody>
      </p:sp>
    </p:spTree>
    <p:extLst>
      <p:ext uri="{BB962C8B-B14F-4D97-AF65-F5344CB8AC3E}">
        <p14:creationId xmlns:p14="http://schemas.microsoft.com/office/powerpoint/2010/main" val="196580831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914400" rtl="0" eaLnBrk="1" latinLnBrk="0" hangingPunct="1">
        <a:lnSpc>
          <a:spcPct val="75000"/>
        </a:lnSpc>
        <a:spcBef>
          <a:spcPct val="0"/>
        </a:spcBef>
        <a:buNone/>
        <a:defRPr sz="4400" b="1" kern="1200" spc="-150">
          <a:solidFill>
            <a:srgbClr val="223279"/>
          </a:solidFill>
          <a:latin typeface="Avenir Next LT Pro" panose="020B0504020202020204" pitchFamily="34"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LT Pro" panose="020B0504020202020204" pitchFamily="34"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LT Pro" panose="020B0504020202020204" pitchFamily="34"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LT Pro" panose="020B0504020202020204" pitchFamily="34"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LT Pro" panose="020B0504020202020204" pitchFamily="34"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DAAB1-7F16-3E92-A796-C5DC936C1088}"/>
            </a:ext>
          </a:extLst>
        </p:cNvPr>
        <p:cNvGrpSpPr/>
        <p:nvPr/>
      </p:nvGrpSpPr>
      <p:grpSpPr>
        <a:xfrm>
          <a:off x="0" y="0"/>
          <a:ext cx="0" cy="0"/>
          <a:chOff x="0" y="0"/>
          <a:chExt cx="0" cy="0"/>
        </a:xfrm>
      </p:grpSpPr>
      <p:pic>
        <p:nvPicPr>
          <p:cNvPr id="7" name="Picture 6" descr="A cross with a blue sky and clouds&#10;&#10;Description automatically generated">
            <a:extLst>
              <a:ext uri="{FF2B5EF4-FFF2-40B4-BE49-F238E27FC236}">
                <a16:creationId xmlns:a16="http://schemas.microsoft.com/office/drawing/2014/main" id="{0856D216-AD0E-1587-B966-38EE2A078B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 y="0"/>
            <a:ext cx="12191048" cy="6858536"/>
          </a:xfrm>
          <a:prstGeom prst="rect">
            <a:avLst/>
          </a:prstGeom>
        </p:spPr>
      </p:pic>
    </p:spTree>
    <p:extLst>
      <p:ext uri="{BB962C8B-B14F-4D97-AF65-F5344CB8AC3E}">
        <p14:creationId xmlns:p14="http://schemas.microsoft.com/office/powerpoint/2010/main" val="2130820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7173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5B3CEFB-A853-9854-3B03-E10F911A1FA0}"/>
              </a:ext>
            </a:extLst>
          </p:cNvPr>
          <p:cNvSpPr>
            <a:spLocks noGrp="1"/>
          </p:cNvSpPr>
          <p:nvPr>
            <p:ph type="body" idx="1"/>
          </p:nvPr>
        </p:nvSpPr>
        <p:spPr>
          <a:xfrm>
            <a:off x="1189418" y="1928813"/>
            <a:ext cx="9813163" cy="3801427"/>
          </a:xfrm>
        </p:spPr>
        <p:txBody>
          <a:bodyPr vert="horz" lIns="91440" tIns="45720" rIns="91440" bIns="45720" rtlCol="0" anchor="t">
            <a:noAutofit/>
          </a:bodyPr>
          <a:lstStyle/>
          <a:p>
            <a:pPr>
              <a:lnSpc>
                <a:spcPct val="107000"/>
              </a:lnSpc>
              <a:spcAft>
                <a:spcPts val="800"/>
              </a:spcAft>
            </a:pPr>
            <a:r>
              <a:rPr lang="en-AU" sz="3600" baseline="30000" dirty="0">
                <a:effectLst/>
                <a:ea typeface="Calibri" panose="020F0502020204030204" pitchFamily="34" charset="0"/>
                <a:cs typeface="Times New Roman" panose="02020603050405020304" pitchFamily="18" charset="0"/>
              </a:rPr>
              <a:t>I passed on to you what was most important and what had also been passed on to me. Christ died for our sins, just as the Scriptures said. He was buried, and he was raised from the dead on the third day, just as the Scriptures said. He was seen by Peter and then by the Twelve. After that, he was seen by more than 500 of his followers at one time, most of whom are still alive, though some have died. Then he was seen by James and later by all the apostles. </a:t>
            </a:r>
          </a:p>
          <a:p>
            <a:pPr>
              <a:lnSpc>
                <a:spcPct val="107000"/>
              </a:lnSpc>
              <a:spcAft>
                <a:spcPts val="800"/>
              </a:spcAft>
            </a:pPr>
            <a:r>
              <a:rPr lang="en-AU" sz="3600" b="1" baseline="30000" dirty="0">
                <a:effectLst/>
                <a:ea typeface="Calibri" panose="020F0502020204030204" pitchFamily="34" charset="0"/>
                <a:cs typeface="Times New Roman" panose="02020603050405020304" pitchFamily="18" charset="0"/>
              </a:rPr>
              <a:t>1 Corinthians 15:3-7, NLT</a:t>
            </a:r>
            <a:endParaRPr lang="en-AU" sz="3600" b="1" dirty="0"/>
          </a:p>
        </p:txBody>
      </p:sp>
    </p:spTree>
    <p:extLst>
      <p:ext uri="{BB962C8B-B14F-4D97-AF65-F5344CB8AC3E}">
        <p14:creationId xmlns:p14="http://schemas.microsoft.com/office/powerpoint/2010/main" val="4276823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5BA68C-86A6-AD05-991A-B5319DE1ECAB}"/>
              </a:ext>
            </a:extLst>
          </p:cNvPr>
          <p:cNvSpPr>
            <a:spLocks noGrp="1"/>
          </p:cNvSpPr>
          <p:nvPr>
            <p:ph type="title"/>
          </p:nvPr>
        </p:nvSpPr>
        <p:spPr>
          <a:xfrm>
            <a:off x="831850" y="3308267"/>
            <a:ext cx="10515600" cy="2852737"/>
          </a:xfrm>
        </p:spPr>
        <p:txBody>
          <a:bodyPr anchor="t"/>
          <a:lstStyle/>
          <a:p>
            <a:r>
              <a:rPr lang="en-US" dirty="0"/>
              <a:t>THE RESURRECTION IS BELIEVABLE </a:t>
            </a:r>
            <a:r>
              <a:rPr lang="en-US" i="1" u="sng" dirty="0"/>
              <a:t>AND</a:t>
            </a:r>
            <a:r>
              <a:rPr lang="en-US" dirty="0"/>
              <a:t> RATIONAL</a:t>
            </a:r>
          </a:p>
        </p:txBody>
      </p:sp>
      <p:sp>
        <p:nvSpPr>
          <p:cNvPr id="3" name="Subtitle 2">
            <a:extLst>
              <a:ext uri="{FF2B5EF4-FFF2-40B4-BE49-F238E27FC236}">
                <a16:creationId xmlns:a16="http://schemas.microsoft.com/office/drawing/2014/main" id="{95B3CEFB-A853-9854-3B03-E10F911A1FA0}"/>
              </a:ext>
            </a:extLst>
          </p:cNvPr>
          <p:cNvSpPr>
            <a:spLocks noGrp="1"/>
          </p:cNvSpPr>
          <p:nvPr>
            <p:ph type="body" idx="1"/>
          </p:nvPr>
        </p:nvSpPr>
        <p:spPr>
          <a:xfrm>
            <a:off x="831850" y="1471613"/>
            <a:ext cx="10515600" cy="1500187"/>
          </a:xfrm>
        </p:spPr>
        <p:txBody>
          <a:bodyPr vert="horz" lIns="91440" tIns="45720" rIns="91440" bIns="45720" rtlCol="0" anchor="b">
            <a:normAutofit/>
          </a:bodyPr>
          <a:lstStyle/>
          <a:p>
            <a:pPr>
              <a:lnSpc>
                <a:spcPct val="115000"/>
              </a:lnSpc>
              <a:spcAft>
                <a:spcPts val="800"/>
              </a:spcAft>
            </a:pPr>
            <a:r>
              <a:rPr lang="en-AU" sz="3600" b="1" dirty="0">
                <a:effectLst/>
                <a:ea typeface="Calibri" panose="020F0502020204030204" pitchFamily="34" charset="0"/>
                <a:cs typeface="Arial"/>
              </a:rPr>
              <a:t>Good to be sceptical but</a:t>
            </a:r>
            <a:r>
              <a:rPr lang="en-AU" sz="3600" b="1" dirty="0">
                <a:ea typeface="Calibri" panose="020F0502020204030204" pitchFamily="34" charset="0"/>
                <a:cs typeface="Arial"/>
              </a:rPr>
              <a:t>...</a:t>
            </a:r>
            <a:endParaRPr lang="en-AU" b="1" dirty="0"/>
          </a:p>
        </p:txBody>
      </p:sp>
    </p:spTree>
    <p:extLst>
      <p:ext uri="{BB962C8B-B14F-4D97-AF65-F5344CB8AC3E}">
        <p14:creationId xmlns:p14="http://schemas.microsoft.com/office/powerpoint/2010/main" val="22795677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36A35-A8DF-0625-E8F3-8BCC1B83995B}"/>
              </a:ext>
            </a:extLst>
          </p:cNvPr>
          <p:cNvSpPr>
            <a:spLocks noGrp="1"/>
          </p:cNvSpPr>
          <p:nvPr>
            <p:ph type="title"/>
          </p:nvPr>
        </p:nvSpPr>
        <p:spPr/>
        <p:txBody>
          <a:bodyPr/>
          <a:lstStyle/>
          <a:p>
            <a:r>
              <a:rPr lang="en-US" dirty="0"/>
              <a:t>THE RISEN JESUS IS PERSONAL AND MERCIFUL</a:t>
            </a:r>
          </a:p>
        </p:txBody>
      </p:sp>
    </p:spTree>
    <p:extLst>
      <p:ext uri="{BB962C8B-B14F-4D97-AF65-F5344CB8AC3E}">
        <p14:creationId xmlns:p14="http://schemas.microsoft.com/office/powerpoint/2010/main" val="24068700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949C78-160E-1C96-8EA5-9FF1204D98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7E2DCC-1323-9016-F41C-62767D4B9AB2}"/>
              </a:ext>
            </a:extLst>
          </p:cNvPr>
          <p:cNvSpPr>
            <a:spLocks noGrp="1"/>
          </p:cNvSpPr>
          <p:nvPr>
            <p:ph type="title"/>
          </p:nvPr>
        </p:nvSpPr>
        <p:spPr/>
        <p:txBody>
          <a:bodyPr/>
          <a:lstStyle/>
          <a:p>
            <a:r>
              <a:rPr lang="en-US" dirty="0"/>
              <a:t>THE RESURRECTION OFFERS </a:t>
            </a:r>
            <a:br>
              <a:rPr lang="en-US" dirty="0"/>
            </a:br>
            <a:r>
              <a:rPr lang="en-US" dirty="0"/>
              <a:t>AN INHERITANCE TOO GOOD </a:t>
            </a:r>
            <a:br>
              <a:rPr lang="en-US" dirty="0"/>
            </a:br>
            <a:r>
              <a:rPr lang="en-US" dirty="0"/>
              <a:t>TO IGNORE.</a:t>
            </a:r>
          </a:p>
        </p:txBody>
      </p:sp>
    </p:spTree>
    <p:extLst>
      <p:ext uri="{BB962C8B-B14F-4D97-AF65-F5344CB8AC3E}">
        <p14:creationId xmlns:p14="http://schemas.microsoft.com/office/powerpoint/2010/main" val="26994853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895FF-A96F-205F-FCCF-39C85642D25B}"/>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01945B88-5A4D-6F19-27DE-E4BA49FAB1E8}"/>
              </a:ext>
            </a:extLst>
          </p:cNvPr>
          <p:cNvSpPr>
            <a:spLocks noGrp="1"/>
          </p:cNvSpPr>
          <p:nvPr>
            <p:ph type="body" idx="1"/>
          </p:nvPr>
        </p:nvSpPr>
        <p:spPr>
          <a:xfrm>
            <a:off x="1189418" y="2157413"/>
            <a:ext cx="9813163" cy="3801427"/>
          </a:xfrm>
        </p:spPr>
        <p:txBody>
          <a:bodyPr vert="horz" lIns="91440" tIns="45720" rIns="91440" bIns="45720" rtlCol="0" anchor="t">
            <a:noAutofit/>
          </a:bodyPr>
          <a:lstStyle/>
          <a:p>
            <a:pPr>
              <a:lnSpc>
                <a:spcPct val="107000"/>
              </a:lnSpc>
              <a:spcAft>
                <a:spcPts val="800"/>
              </a:spcAft>
            </a:pPr>
            <a:r>
              <a:rPr lang="en-AU" sz="3600" baseline="30000" dirty="0">
                <a:effectLst/>
                <a:ea typeface="Calibri" panose="020F0502020204030204" pitchFamily="34" charset="0"/>
                <a:cs typeface="Times New Roman" panose="02020603050405020304" pitchFamily="18" charset="0"/>
              </a:rPr>
              <a:t>All praise to God, the Father of our Lord Jesus Christ. It is by his great mercy that we have been born again, because God raised Jesus Christ from the dead. Now we live with great expectation, and we have a priceless inheritance —</a:t>
            </a:r>
            <a:br>
              <a:rPr lang="en-AU" sz="3600" baseline="30000" dirty="0">
                <a:effectLst/>
                <a:ea typeface="Calibri" panose="020F0502020204030204" pitchFamily="34" charset="0"/>
                <a:cs typeface="Times New Roman" panose="02020603050405020304" pitchFamily="18" charset="0"/>
              </a:rPr>
            </a:br>
            <a:r>
              <a:rPr lang="en-AU" sz="3600" baseline="30000" dirty="0">
                <a:effectLst/>
                <a:ea typeface="Calibri" panose="020F0502020204030204" pitchFamily="34" charset="0"/>
                <a:cs typeface="Times New Roman" panose="02020603050405020304" pitchFamily="18" charset="0"/>
              </a:rPr>
              <a:t>an inheritance that is kept in heaven for you, pure and undefiled, beyond the reach of change and decay.</a:t>
            </a:r>
            <a:endParaRPr lang="en-AU" sz="3600" baseline="30000" dirty="0">
              <a:ea typeface="Calibri" panose="020F0502020204030204" pitchFamily="34" charset="0"/>
              <a:cs typeface="Times New Roman" panose="02020603050405020304" pitchFamily="18" charset="0"/>
            </a:endParaRPr>
          </a:p>
          <a:p>
            <a:pPr>
              <a:lnSpc>
                <a:spcPct val="107000"/>
              </a:lnSpc>
              <a:spcAft>
                <a:spcPts val="800"/>
              </a:spcAft>
            </a:pPr>
            <a:r>
              <a:rPr lang="en-AU" sz="3600" b="1" baseline="30000" dirty="0">
                <a:effectLst/>
                <a:ea typeface="Calibri" panose="020F0502020204030204" pitchFamily="34" charset="0"/>
                <a:cs typeface="Times New Roman" panose="02020603050405020304" pitchFamily="18" charset="0"/>
              </a:rPr>
              <a:t>1 Peter 1:3-4, NLT</a:t>
            </a:r>
            <a:endParaRPr lang="en-AU" sz="3600" b="1" dirty="0"/>
          </a:p>
        </p:txBody>
      </p:sp>
    </p:spTree>
    <p:extLst>
      <p:ext uri="{BB962C8B-B14F-4D97-AF65-F5344CB8AC3E}">
        <p14:creationId xmlns:p14="http://schemas.microsoft.com/office/powerpoint/2010/main" val="9050276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8708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EDAAB1-7F16-3E92-A796-C5DC936C108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0856D216-AD0E-1587-B966-38EE2A078BA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52" y="0"/>
            <a:ext cx="12191047" cy="6858536"/>
          </a:xfrm>
          <a:prstGeom prst="rect">
            <a:avLst/>
          </a:prstGeom>
        </p:spPr>
      </p:pic>
    </p:spTree>
    <p:extLst>
      <p:ext uri="{BB962C8B-B14F-4D97-AF65-F5344CB8AC3E}">
        <p14:creationId xmlns:p14="http://schemas.microsoft.com/office/powerpoint/2010/main" val="12048489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7F821-BAA3-ADAB-EA13-E2B2452C493E}"/>
              </a:ext>
            </a:extLst>
          </p:cNvPr>
          <p:cNvSpPr>
            <a:spLocks noGrp="1"/>
          </p:cNvSpPr>
          <p:nvPr>
            <p:ph type="title"/>
          </p:nvPr>
        </p:nvSpPr>
        <p:spPr>
          <a:xfrm>
            <a:off x="831850" y="1179000"/>
            <a:ext cx="10515600" cy="3271080"/>
          </a:xfrm>
        </p:spPr>
        <p:txBody>
          <a:bodyPr>
            <a:normAutofit/>
          </a:bodyPr>
          <a:lstStyle/>
          <a:p>
            <a:r>
              <a:rPr lang="en-US" sz="6000" dirty="0"/>
              <a:t>AN OFFER TOO GOOD</a:t>
            </a:r>
            <a:br>
              <a:rPr lang="en-US" sz="6000" dirty="0"/>
            </a:br>
            <a:r>
              <a:rPr lang="en-US" sz="6000" dirty="0"/>
              <a:t>TO IGNORE</a:t>
            </a:r>
            <a:endParaRPr lang="en-AU" sz="6000" dirty="0"/>
          </a:p>
        </p:txBody>
      </p:sp>
    </p:spTree>
    <p:extLst>
      <p:ext uri="{BB962C8B-B14F-4D97-AF65-F5344CB8AC3E}">
        <p14:creationId xmlns:p14="http://schemas.microsoft.com/office/powerpoint/2010/main" val="22419536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4C716F-37D7-B825-769C-F3A52781BBD9}"/>
              </a:ext>
            </a:extLst>
          </p:cNvPr>
          <p:cNvSpPr>
            <a:spLocks noGrp="1"/>
          </p:cNvSpPr>
          <p:nvPr>
            <p:ph type="title"/>
          </p:nvPr>
        </p:nvSpPr>
        <p:spPr/>
        <p:txBody>
          <a:bodyPr/>
          <a:lstStyle/>
          <a:p>
            <a:r>
              <a:rPr lang="en-US" dirty="0"/>
              <a:t>John 20:1-18, NLT</a:t>
            </a:r>
          </a:p>
        </p:txBody>
      </p:sp>
      <p:sp>
        <p:nvSpPr>
          <p:cNvPr id="2" name="Text Placeholder 1">
            <a:extLst>
              <a:ext uri="{FF2B5EF4-FFF2-40B4-BE49-F238E27FC236}">
                <a16:creationId xmlns:a16="http://schemas.microsoft.com/office/drawing/2014/main" id="{F863B43C-80D7-A8FE-A878-A856EC2F0B4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958507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7F821-BAA3-ADAB-EA13-E2B2452C493E}"/>
              </a:ext>
            </a:extLst>
          </p:cNvPr>
          <p:cNvSpPr>
            <a:spLocks noGrp="1"/>
          </p:cNvSpPr>
          <p:nvPr>
            <p:ph type="title"/>
          </p:nvPr>
        </p:nvSpPr>
        <p:spPr>
          <a:xfrm>
            <a:off x="831850" y="1556687"/>
            <a:ext cx="10515600" cy="2852737"/>
          </a:xfrm>
        </p:spPr>
        <p:txBody>
          <a:bodyPr>
            <a:normAutofit/>
          </a:bodyPr>
          <a:lstStyle/>
          <a:p>
            <a:r>
              <a:rPr lang="en-US" sz="6000" dirty="0"/>
              <a:t>AN OFFER TOO GOOD</a:t>
            </a:r>
            <a:br>
              <a:rPr lang="en-US" sz="6000" dirty="0"/>
            </a:br>
            <a:r>
              <a:rPr lang="en-US" sz="6000" dirty="0"/>
              <a:t>TO IGNORE</a:t>
            </a:r>
            <a:endParaRPr lang="en-AU" sz="6000" dirty="0"/>
          </a:p>
        </p:txBody>
      </p:sp>
    </p:spTree>
    <p:extLst>
      <p:ext uri="{BB962C8B-B14F-4D97-AF65-F5344CB8AC3E}">
        <p14:creationId xmlns:p14="http://schemas.microsoft.com/office/powerpoint/2010/main" val="9122385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E071F01-B3DA-312F-EE4D-08E58D745398}"/>
              </a:ext>
            </a:extLst>
          </p:cNvPr>
          <p:cNvSpPr>
            <a:spLocks noGrp="1"/>
          </p:cNvSpPr>
          <p:nvPr>
            <p:ph idx="1"/>
          </p:nvPr>
        </p:nvSpPr>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Early on Sunday morning, while it was still dark, Mary Magdalene came to the tomb and found that the stone had been rolled away from the entrance.</a:t>
            </a:r>
            <a:r>
              <a:rPr lang="en-AU" baseline="30000" dirty="0">
                <a:effectLst/>
                <a:latin typeface="Avenir Next" panose="020B0503020202020204" pitchFamily="34" charset="0"/>
                <a:ea typeface="Calibri" panose="020F0502020204030204" pitchFamily="34" charset="0"/>
                <a:cs typeface="Calibri" panose="020F0502020204030204" pitchFamily="34" charset="0"/>
              </a:rPr>
              <a:t> </a:t>
            </a:r>
            <a:r>
              <a:rPr lang="en-AU" dirty="0">
                <a:effectLst/>
                <a:latin typeface="Avenir Next" panose="020B0503020202020204" pitchFamily="34" charset="0"/>
                <a:ea typeface="Calibri" panose="020F0502020204030204" pitchFamily="34" charset="0"/>
                <a:cs typeface="Calibri" panose="020F0502020204030204" pitchFamily="34" charset="0"/>
              </a:rPr>
              <a:t>She ran and found Simon Peter and the other disciple, the one whom Jesus loved. She said, “They have taken the Lord’s body out of the tomb, and we don’t know where they have put him!”</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081525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2EE45B-1919-9EFB-0B6B-2276EC55CC9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A45E541-9257-FBC0-BD9A-1B377CE1EFD8}"/>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6842690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5B3CEFB-A853-9854-3B03-E10F911A1FA0}"/>
              </a:ext>
            </a:extLst>
          </p:cNvPr>
          <p:cNvSpPr>
            <a:spLocks noGrp="1"/>
          </p:cNvSpPr>
          <p:nvPr>
            <p:ph type="body" idx="1"/>
          </p:nvPr>
        </p:nvSpPr>
        <p:spPr>
          <a:xfrm>
            <a:off x="831850" y="1916621"/>
            <a:ext cx="10515600" cy="3521011"/>
          </a:xfrm>
        </p:spPr>
        <p:txBody>
          <a:bodyPr vert="horz" lIns="91440" tIns="45720" rIns="91440" bIns="45720" rtlCol="0" anchor="t">
            <a:noAutofit/>
          </a:bodyPr>
          <a:lstStyle/>
          <a:p>
            <a:pPr>
              <a:lnSpc>
                <a:spcPct val="107000"/>
              </a:lnSpc>
              <a:spcAft>
                <a:spcPts val="800"/>
              </a:spcAft>
            </a:pPr>
            <a:r>
              <a:rPr lang="en-AU" sz="3600" baseline="30000" dirty="0">
                <a:effectLst/>
                <a:ea typeface="Calibri" panose="020F0502020204030204" pitchFamily="34" charset="0"/>
                <a:cs typeface="Times New Roman" panose="02020603050405020304" pitchFamily="18" charset="0"/>
              </a:rPr>
              <a:t>I passed on to you what was most important and what had also been passed on to me. Christ died for our sins, just as the Scriptures said. He was buried, and he was raised from the dead on the third day, just as the Scriptures said. He was seen by Peter and then by the Twelve. After that, he was seen by more than 500 of his followers at one time, most of whom are still alive, though some have died. Then he was seen by James and later by all the apostles. </a:t>
            </a:r>
          </a:p>
          <a:p>
            <a:pPr>
              <a:lnSpc>
                <a:spcPct val="107000"/>
              </a:lnSpc>
              <a:spcAft>
                <a:spcPts val="800"/>
              </a:spcAft>
            </a:pPr>
            <a:r>
              <a:rPr lang="en-AU" sz="3600" b="1" baseline="30000" dirty="0">
                <a:effectLst/>
                <a:ea typeface="Calibri" panose="020F0502020204030204" pitchFamily="34" charset="0"/>
                <a:cs typeface="Times New Roman" panose="02020603050405020304" pitchFamily="18" charset="0"/>
              </a:rPr>
              <a:t>1 Corinthians 15:3-7, NLT</a:t>
            </a:r>
            <a:endParaRPr lang="en-AU" sz="3600" b="1" dirty="0"/>
          </a:p>
        </p:txBody>
      </p:sp>
    </p:spTree>
    <p:extLst>
      <p:ext uri="{BB962C8B-B14F-4D97-AF65-F5344CB8AC3E}">
        <p14:creationId xmlns:p14="http://schemas.microsoft.com/office/powerpoint/2010/main" val="37908045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5BA68C-86A6-AD05-991A-B5319DE1ECAB}"/>
              </a:ext>
            </a:extLst>
          </p:cNvPr>
          <p:cNvSpPr>
            <a:spLocks noGrp="1"/>
          </p:cNvSpPr>
          <p:nvPr>
            <p:ph type="title"/>
          </p:nvPr>
        </p:nvSpPr>
        <p:spPr>
          <a:xfrm>
            <a:off x="831850" y="3328543"/>
            <a:ext cx="10515600" cy="2852737"/>
          </a:xfrm>
        </p:spPr>
        <p:txBody>
          <a:bodyPr anchor="t"/>
          <a:lstStyle/>
          <a:p>
            <a:r>
              <a:rPr lang="en-US" dirty="0"/>
              <a:t>THE RESURRECTION IS BELIEVABLE </a:t>
            </a:r>
            <a:r>
              <a:rPr lang="en-US" i="1" u="sng" dirty="0"/>
              <a:t>AND</a:t>
            </a:r>
            <a:r>
              <a:rPr lang="en-US" dirty="0"/>
              <a:t> RATIONAL</a:t>
            </a:r>
          </a:p>
        </p:txBody>
      </p:sp>
      <p:sp>
        <p:nvSpPr>
          <p:cNvPr id="3" name="Subtitle 2">
            <a:extLst>
              <a:ext uri="{FF2B5EF4-FFF2-40B4-BE49-F238E27FC236}">
                <a16:creationId xmlns:a16="http://schemas.microsoft.com/office/drawing/2014/main" id="{95B3CEFB-A853-9854-3B03-E10F911A1FA0}"/>
              </a:ext>
            </a:extLst>
          </p:cNvPr>
          <p:cNvSpPr>
            <a:spLocks noGrp="1"/>
          </p:cNvSpPr>
          <p:nvPr>
            <p:ph type="body" idx="1"/>
          </p:nvPr>
        </p:nvSpPr>
        <p:spPr>
          <a:xfrm>
            <a:off x="831850" y="1502156"/>
            <a:ext cx="10515600" cy="1500187"/>
          </a:xfrm>
        </p:spPr>
        <p:txBody>
          <a:bodyPr vert="horz" lIns="91440" tIns="45720" rIns="91440" bIns="45720" rtlCol="0" anchor="b">
            <a:normAutofit/>
          </a:bodyPr>
          <a:lstStyle/>
          <a:p>
            <a:pPr>
              <a:lnSpc>
                <a:spcPct val="115000"/>
              </a:lnSpc>
              <a:spcAft>
                <a:spcPts val="800"/>
              </a:spcAft>
            </a:pPr>
            <a:r>
              <a:rPr lang="en-AU" sz="3600" b="1" dirty="0">
                <a:effectLst/>
                <a:ea typeface="Calibri" panose="020F0502020204030204" pitchFamily="34" charset="0"/>
                <a:cs typeface="Arial"/>
              </a:rPr>
              <a:t>Good to be sceptical but</a:t>
            </a:r>
            <a:r>
              <a:rPr lang="en-AU" sz="3600" b="1" dirty="0">
                <a:ea typeface="Calibri" panose="020F0502020204030204" pitchFamily="34" charset="0"/>
                <a:cs typeface="Arial"/>
              </a:rPr>
              <a:t>...</a:t>
            </a:r>
            <a:endParaRPr lang="en-AU" b="1" dirty="0"/>
          </a:p>
        </p:txBody>
      </p:sp>
    </p:spTree>
    <p:extLst>
      <p:ext uri="{BB962C8B-B14F-4D97-AF65-F5344CB8AC3E}">
        <p14:creationId xmlns:p14="http://schemas.microsoft.com/office/powerpoint/2010/main" val="2472420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036A35-A8DF-0625-E8F3-8BCC1B83995B}"/>
              </a:ext>
            </a:extLst>
          </p:cNvPr>
          <p:cNvSpPr>
            <a:spLocks noGrp="1"/>
          </p:cNvSpPr>
          <p:nvPr>
            <p:ph type="title"/>
          </p:nvPr>
        </p:nvSpPr>
        <p:spPr/>
        <p:txBody>
          <a:bodyPr/>
          <a:lstStyle/>
          <a:p>
            <a:r>
              <a:rPr lang="en-US" dirty="0"/>
              <a:t>THE RISEN JESUS IS PERSONAL AND MERCIFUL</a:t>
            </a:r>
          </a:p>
        </p:txBody>
      </p:sp>
      <p:sp>
        <p:nvSpPr>
          <p:cNvPr id="3" name="Text Placeholder 2">
            <a:extLst>
              <a:ext uri="{FF2B5EF4-FFF2-40B4-BE49-F238E27FC236}">
                <a16:creationId xmlns:a16="http://schemas.microsoft.com/office/drawing/2014/main" id="{21487274-AE25-F16E-6005-BD802CEE9555}"/>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767478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44C716F-37D7-B825-769C-F3A52781BBD9}"/>
              </a:ext>
            </a:extLst>
          </p:cNvPr>
          <p:cNvSpPr>
            <a:spLocks noGrp="1"/>
          </p:cNvSpPr>
          <p:nvPr>
            <p:ph type="title"/>
          </p:nvPr>
        </p:nvSpPr>
        <p:spPr/>
        <p:txBody>
          <a:bodyPr/>
          <a:lstStyle/>
          <a:p>
            <a:r>
              <a:rPr lang="en-US" dirty="0"/>
              <a:t>John 20:1-18, NLT</a:t>
            </a:r>
          </a:p>
        </p:txBody>
      </p:sp>
    </p:spTree>
    <p:extLst>
      <p:ext uri="{BB962C8B-B14F-4D97-AF65-F5344CB8AC3E}">
        <p14:creationId xmlns:p14="http://schemas.microsoft.com/office/powerpoint/2010/main" val="731024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2E071F01-B3DA-312F-EE4D-08E58D745398}"/>
              </a:ext>
            </a:extLst>
          </p:cNvPr>
          <p:cNvSpPr>
            <a:spLocks noGrp="1"/>
          </p:cNvSpPr>
          <p:nvPr>
            <p:ph idx="1"/>
          </p:nvPr>
        </p:nvSpPr>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Early on Sunday morning, while it was still dark, Mary Magdalene came to the tomb and found that the stone had been rolled away from the entrance.</a:t>
            </a:r>
            <a:r>
              <a:rPr lang="en-AU" baseline="30000" dirty="0">
                <a:effectLst/>
                <a:latin typeface="Avenir Next" panose="020B0503020202020204" pitchFamily="34" charset="0"/>
                <a:ea typeface="Calibri" panose="020F0502020204030204" pitchFamily="34" charset="0"/>
                <a:cs typeface="Calibri" panose="020F0502020204030204" pitchFamily="34" charset="0"/>
              </a:rPr>
              <a:t> </a:t>
            </a:r>
            <a:r>
              <a:rPr lang="en-AU" dirty="0">
                <a:effectLst/>
                <a:latin typeface="Avenir Next" panose="020B0503020202020204" pitchFamily="34" charset="0"/>
                <a:ea typeface="Calibri" panose="020F0502020204030204" pitchFamily="34" charset="0"/>
                <a:cs typeface="Calibri" panose="020F0502020204030204" pitchFamily="34" charset="0"/>
              </a:rPr>
              <a:t>She ran and found Simon Peter and the other disciple, the one whom Jesus loved. She said, “They have taken the Lord’s body out of the tomb, and we don’t know where they have put him!”</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578395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D45DA-52C9-5913-3027-DE07D95574C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F2E94A8-3E34-4EDA-E9C5-57AA1D2751C0}"/>
              </a:ext>
            </a:extLst>
          </p:cNvPr>
          <p:cNvSpPr>
            <a:spLocks noGrp="1"/>
          </p:cNvSpPr>
          <p:nvPr>
            <p:ph idx="1"/>
          </p:nvPr>
        </p:nvSpPr>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Peter and the other disciple started out for the tomb. They were both running, but the other disciple outran Peter and reached the tomb first. He stooped and looked in and saw the linen wrappings lying there, but he didn’t go in. Then Simon Peter arrived and went inside. </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939210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32C23-E0E6-B290-4B58-B7DFC0D2C916}"/>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201A80E-6BDF-C5D9-B62D-3AF5083A7F2C}"/>
              </a:ext>
            </a:extLst>
          </p:cNvPr>
          <p:cNvSpPr>
            <a:spLocks noGrp="1"/>
          </p:cNvSpPr>
          <p:nvPr>
            <p:ph idx="1"/>
          </p:nvPr>
        </p:nvSpPr>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He also noticed the linen wrappings lying there, while the cloth that had covered Jesus’ head was folded up and lying apart from the other wrappings. Then the disciple who had reached the tomb first also went in, and he saw and believed — for until then they still hadn’t understood the Scriptures that said Jesus must rise from the dead. Then they went home.</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32750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55173D-9A76-D39B-3698-2D3AA77984DC}"/>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BDC39495-9F60-789B-38E2-0602CA4B2ACF}"/>
              </a:ext>
            </a:extLst>
          </p:cNvPr>
          <p:cNvSpPr>
            <a:spLocks noGrp="1"/>
          </p:cNvSpPr>
          <p:nvPr>
            <p:ph idx="1"/>
          </p:nvPr>
        </p:nvSpPr>
        <p:spPr>
          <a:xfrm>
            <a:off x="838200" y="1417017"/>
            <a:ext cx="10194235" cy="4023965"/>
          </a:xfrm>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Mary was standing outside the tomb crying, and as she wept, she stooped and looked in. She saw two white-robed angels, one sitting at the head and the other at the foot of the place where the body of Jesus had been lying. “Dear woman, why are you crying?” the angels asked her.</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“Because they have taken away my Lord,” she replied, “and I don’t know where they have put him.”</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63552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7B411A-EDEE-DAD4-7E09-EB9B875B1B91}"/>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1DE4AC48-96A0-D617-9A42-E9C6420FC75A}"/>
              </a:ext>
            </a:extLst>
          </p:cNvPr>
          <p:cNvSpPr>
            <a:spLocks noGrp="1"/>
          </p:cNvSpPr>
          <p:nvPr>
            <p:ph idx="1"/>
          </p:nvPr>
        </p:nvSpPr>
        <p:spPr>
          <a:xfrm>
            <a:off x="838200" y="1417017"/>
            <a:ext cx="10512287" cy="4023965"/>
          </a:xfrm>
        </p:spPr>
        <p:txBody>
          <a:bodyPr>
            <a:normAutofit fontScale="85000" lnSpcReduction="20000"/>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She turned to leave and saw someone standing there. It was Jesus, but she didn’t recognise him. “Dear woman, why are you crying?” Jesus asked her. “Who are you looking for?”</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She thought he was the gardener. “Sir,” she said, “if you have taken him away, tell me where you have put him, and I will go and get him.”</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“Mary!” Jesus said.</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She turned to him and cried out, “</a:t>
            </a:r>
            <a:r>
              <a:rPr lang="en-AU" dirty="0" err="1">
                <a:effectLst/>
                <a:latin typeface="Avenir Next" panose="020B0503020202020204" pitchFamily="34" charset="0"/>
                <a:ea typeface="Calibri" panose="020F0502020204030204" pitchFamily="34" charset="0"/>
                <a:cs typeface="Calibri" panose="020F0502020204030204" pitchFamily="34" charset="0"/>
              </a:rPr>
              <a:t>Rabboni</a:t>
            </a:r>
            <a:r>
              <a:rPr lang="en-AU" dirty="0">
                <a:effectLst/>
                <a:latin typeface="Avenir Next" panose="020B0503020202020204" pitchFamily="34" charset="0"/>
                <a:ea typeface="Calibri" panose="020F0502020204030204" pitchFamily="34" charset="0"/>
                <a:cs typeface="Calibri" panose="020F0502020204030204" pitchFamily="34" charset="0"/>
              </a:rPr>
              <a:t>!” (which is Hebrew </a:t>
            </a:r>
            <a:br>
              <a:rPr lang="en-AU" dirty="0">
                <a:effectLst/>
                <a:latin typeface="Avenir Next" panose="020B0503020202020204" pitchFamily="34" charset="0"/>
                <a:ea typeface="Calibri" panose="020F0502020204030204" pitchFamily="34" charset="0"/>
                <a:cs typeface="Calibri" panose="020F0502020204030204" pitchFamily="34" charset="0"/>
              </a:rPr>
            </a:br>
            <a:r>
              <a:rPr lang="en-AU" dirty="0">
                <a:effectLst/>
                <a:latin typeface="Avenir Next" panose="020B0503020202020204" pitchFamily="34" charset="0"/>
                <a:ea typeface="Calibri" panose="020F0502020204030204" pitchFamily="34" charset="0"/>
                <a:cs typeface="Calibri" panose="020F0502020204030204" pitchFamily="34" charset="0"/>
              </a:rPr>
              <a:t>for “Teacher”).</a:t>
            </a:r>
          </a:p>
        </p:txBody>
      </p:sp>
    </p:spTree>
    <p:extLst>
      <p:ext uri="{BB962C8B-B14F-4D97-AF65-F5344CB8AC3E}">
        <p14:creationId xmlns:p14="http://schemas.microsoft.com/office/powerpoint/2010/main" val="32242096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419F4-1BF8-2271-BCC9-546A3D005053}"/>
            </a:ext>
          </a:extLst>
        </p:cNvPr>
        <p:cNvGrpSpPr/>
        <p:nvPr/>
      </p:nvGrpSpPr>
      <p:grpSpPr>
        <a:xfrm>
          <a:off x="0" y="0"/>
          <a:ext cx="0" cy="0"/>
          <a:chOff x="0" y="0"/>
          <a:chExt cx="0" cy="0"/>
        </a:xfrm>
      </p:grpSpPr>
      <p:sp>
        <p:nvSpPr>
          <p:cNvPr id="4" name="Content Placeholder 3">
            <a:extLst>
              <a:ext uri="{FF2B5EF4-FFF2-40B4-BE49-F238E27FC236}">
                <a16:creationId xmlns:a16="http://schemas.microsoft.com/office/drawing/2014/main" id="{736E39D4-2463-1C1E-F52C-1C324D17B842}"/>
              </a:ext>
            </a:extLst>
          </p:cNvPr>
          <p:cNvSpPr>
            <a:spLocks noGrp="1"/>
          </p:cNvSpPr>
          <p:nvPr>
            <p:ph idx="1"/>
          </p:nvPr>
        </p:nvSpPr>
        <p:spPr/>
        <p:txBody>
          <a:bodyPr>
            <a:normAutofit/>
          </a:bodyPr>
          <a:lstStyle/>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“Don’t cling to me,” Jesus said, “for I haven’t yet ascended to the Father. But go find my brothers and tell them, ‘I am ascending to my Father and your Father, to my God and your God.’”</a:t>
            </a:r>
          </a:p>
          <a:p>
            <a:pPr marL="0" indent="0" algn="l">
              <a:lnSpc>
                <a:spcPct val="115000"/>
              </a:lnSpc>
              <a:spcAft>
                <a:spcPts val="800"/>
              </a:spcAft>
              <a:buNone/>
            </a:pPr>
            <a:r>
              <a:rPr lang="en-AU" dirty="0">
                <a:effectLst/>
                <a:latin typeface="Avenir Next" panose="020B0503020202020204" pitchFamily="34" charset="0"/>
                <a:ea typeface="Calibri" panose="020F0502020204030204" pitchFamily="34" charset="0"/>
                <a:cs typeface="Calibri" panose="020F0502020204030204" pitchFamily="34" charset="0"/>
              </a:rPr>
              <a:t>Mary Magdalene found the disciples and told them, “I have seen the Lord!” Then she gave them his message.</a:t>
            </a:r>
            <a:endParaRPr lang="en-AU" dirty="0">
              <a:effectLst/>
              <a:latin typeface="Avenir Next" panose="020B050302020202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92566539"/>
      </p:ext>
    </p:extLst>
  </p:cSld>
  <p:clrMapOvr>
    <a:masterClrMapping/>
  </p:clrMapOvr>
</p:sld>
</file>

<file path=ppt/theme/theme1.xml><?xml version="1.0" encoding="utf-8"?>
<a:theme xmlns:a="http://schemas.openxmlformats.org/drawingml/2006/main" name="Easter 2024  - Sermon PPT - Good Friday - JHedi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aster 2024  - Sermon PPT - Good Friday - JHedit" id="{FF38EA72-5D01-9D4A-AE43-5ABCFC72D671}" vid="{B0B4DE2B-8BD2-6246-914B-5811019A67AC}"/>
    </a:ext>
  </a:extLst>
</a:theme>
</file>

<file path=ppt/theme/theme2.xml><?xml version="1.0" encoding="utf-8"?>
<a:theme xmlns:a="http://schemas.openxmlformats.org/drawingml/2006/main" name="1_Easter 2024  - Sermon PPT - Good Friday - JHedi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aster 2024  - Sermon PPT - Good Friday - JHedit" id="{FF38EA72-5D01-9D4A-AE43-5ABCFC72D671}" vid="{B0B4DE2B-8BD2-6246-914B-5811019A67A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7357dd1f-699d-4d79-9a3b-b8d4e997a419" xsi:nil="true"/>
    <lcf76f155ced4ddcb4097134ff3c332f xmlns="b7e36264-b76b-4546-857f-03fce5c6ba07">
      <Terms xmlns="http://schemas.microsoft.com/office/infopath/2007/PartnerControls"/>
    </lcf76f155ced4ddcb4097134ff3c332f>
    <_Flow_SignoffStatus xmlns="b7e36264-b76b-4546-857f-03fce5c6ba07" xsi:nil="true"/>
    <SharedWithUsers xmlns="7357dd1f-699d-4d79-9a3b-b8d4e997a419">
      <UserInfo>
        <DisplayName>Rod Yule</DisplayName>
        <AccountId>145</AccountId>
        <AccountType/>
      </UserInfo>
      <UserInfo>
        <DisplayName>Julia Hosking</DisplayName>
        <AccountId>34</AccountId>
        <AccountType/>
      </UserInfo>
      <UserInfo>
        <DisplayName>Rebecca Raj</DisplayName>
        <AccountId>35</AccountId>
        <AccountType/>
      </UserInfo>
    </SharedWithUsers>
    <MediaLengthInSeconds xmlns="b7e36264-b76b-4546-857f-03fce5c6ba0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4691BCA6D8AA77429955ABA0D02FE207" ma:contentTypeVersion="21" ma:contentTypeDescription="Create a new document." ma:contentTypeScope="" ma:versionID="2ffaeb971d5199f7c86426e11ce7bb15">
  <xsd:schema xmlns:xsd="http://www.w3.org/2001/XMLSchema" xmlns:xs="http://www.w3.org/2001/XMLSchema" xmlns:p="http://schemas.microsoft.com/office/2006/metadata/properties" xmlns:ns2="b7e36264-b76b-4546-857f-03fce5c6ba07" xmlns:ns3="7357dd1f-699d-4d79-9a3b-b8d4e997a419" targetNamespace="http://schemas.microsoft.com/office/2006/metadata/properties" ma:root="true" ma:fieldsID="2eab2cdc995881cf1d732a646928acbf" ns2:_="" ns3:_="">
    <xsd:import namespace="b7e36264-b76b-4546-857f-03fce5c6ba07"/>
    <xsd:import namespace="7357dd1f-699d-4d79-9a3b-b8d4e997a41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2:MediaLengthInSeconds" minOccurs="0"/>
                <xsd:element ref="ns2:_Flow_SignoffStatu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7e36264-b76b-4546-857f-03fce5c6ba0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ffce97cd-2d5e-4a4f-b576-145932377dd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357dd1f-699d-4d79-9a3b-b8d4e997a41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72cb8e0b-d03d-43de-868a-406d95f9eb84}" ma:internalName="TaxCatchAll" ma:showField="CatchAllData" ma:web="7357dd1f-699d-4d79-9a3b-b8d4e997a4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C6950EC-A4D8-4F0F-BB59-888EF2A7FF08}">
  <ds:schemaRefs>
    <ds:schemaRef ds:uri="http://schemas.microsoft.com/sharepoint/v3/contenttype/forms"/>
  </ds:schemaRefs>
</ds:datastoreItem>
</file>

<file path=customXml/itemProps2.xml><?xml version="1.0" encoding="utf-8"?>
<ds:datastoreItem xmlns:ds="http://schemas.openxmlformats.org/officeDocument/2006/customXml" ds:itemID="{A664D6EF-27CD-415D-8022-010321FB82AD}">
  <ds:schemaRefs>
    <ds:schemaRef ds:uri="http://purl.org/dc/terms/"/>
    <ds:schemaRef ds:uri="http://schemas.microsoft.com/office/2006/documentManagement/types"/>
    <ds:schemaRef ds:uri="http://schemas.microsoft.com/office/2006/metadata/properties"/>
    <ds:schemaRef ds:uri="7357dd1f-699d-4d79-9a3b-b8d4e997a419"/>
    <ds:schemaRef ds:uri="http://purl.org/dc/elements/1.1/"/>
    <ds:schemaRef ds:uri="http://purl.org/dc/dcmitype/"/>
    <ds:schemaRef ds:uri="http://schemas.microsoft.com/office/infopath/2007/PartnerControls"/>
    <ds:schemaRef ds:uri="http://schemas.openxmlformats.org/package/2006/metadata/core-properties"/>
    <ds:schemaRef ds:uri="b7e36264-b76b-4546-857f-03fce5c6ba07"/>
    <ds:schemaRef ds:uri="http://www.w3.org/XML/1998/namespace"/>
  </ds:schemaRefs>
</ds:datastoreItem>
</file>

<file path=customXml/itemProps3.xml><?xml version="1.0" encoding="utf-8"?>
<ds:datastoreItem xmlns:ds="http://schemas.openxmlformats.org/officeDocument/2006/customXml" ds:itemID="{662F7454-A3ED-44DA-80D7-CE6E663C05DA}"/>
</file>

<file path=docProps/app.xml><?xml version="1.0" encoding="utf-8"?>
<Properties xmlns="http://schemas.openxmlformats.org/officeDocument/2006/extended-properties" xmlns:vt="http://schemas.openxmlformats.org/officeDocument/2006/docPropsVTypes">
  <Template>Easter 2024  - Sermon PPT - Good Friday - JHedit</Template>
  <TotalTime>2155</TotalTime>
  <Words>898</Words>
  <Application>Microsoft Macintosh PowerPoint</Application>
  <PresentationFormat>Widescreen</PresentationFormat>
  <Paragraphs>29</Paragraphs>
  <Slides>24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Avenir Next</vt:lpstr>
      <vt:lpstr>Avenir Next LT Pro</vt:lpstr>
      <vt:lpstr>Calibri</vt:lpstr>
      <vt:lpstr>Easter 2024  - Sermon PPT - Good Friday - JHedit</vt:lpstr>
      <vt:lpstr>1_Easter 2024  - Sermon PPT - Good Friday - JHedit</vt:lpstr>
      <vt:lpstr>PowerPoint Presentation</vt:lpstr>
      <vt:lpstr>AN OFFER TOO GOOD TO IGNORE</vt:lpstr>
      <vt:lpstr>John 20:1-18, NLT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RESURRECTION IS BELIEVABLE AND RATIONAL</vt:lpstr>
      <vt:lpstr>THE RISEN JESUS IS PERSONAL AND MERCIFUL</vt:lpstr>
      <vt:lpstr>THE RESURRECTION OFFERS  AN INHERITANCE TOO GOOD  TO IGNORE.</vt:lpstr>
      <vt:lpstr>PowerPoint Presentation</vt:lpstr>
      <vt:lpstr>PowerPoint Presentation</vt:lpstr>
      <vt:lpstr>PowerPoint Presentation</vt:lpstr>
      <vt:lpstr>AN OFFER TOO GOOD TO IGNORE</vt:lpstr>
      <vt:lpstr>John 20:1-18, NLT</vt:lpstr>
      <vt:lpstr>PowerPoint Presentation</vt:lpstr>
      <vt:lpstr>PowerPoint Presentation</vt:lpstr>
      <vt:lpstr>PowerPoint Presentation</vt:lpstr>
      <vt:lpstr>THE RESURRECTION IS BELIEVABLE AND RATIONAL</vt:lpstr>
      <vt:lpstr>THE RISEN JESUS IS PERSONAL AND MERCIFUL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 Yule</dc:creator>
  <cp:lastModifiedBy>Anna Bramble</cp:lastModifiedBy>
  <cp:revision>47</cp:revision>
  <dcterms:created xsi:type="dcterms:W3CDTF">2023-12-11T02:20:36Z</dcterms:created>
  <dcterms:modified xsi:type="dcterms:W3CDTF">2024-03-14T05:24:04Z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0x0101004691BCA6D8AA77429955ABA0D02FE207</vt:lpwstr>
  </property>
  <property fmtid="{D5CDD505-2E9C-101B-9397-08002B2CF9AE}" pid="3" name="MediaServiceImageTags">
    <vt:lpwstr/>
  </property>
  <property fmtid="{D5CDD505-2E9C-101B-9397-08002B2CF9AE}" pid="4" name="Order">
    <vt:r8>225300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